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4"/>
  </p:notesMasterIdLst>
  <p:sldIdLst>
    <p:sldId id="3283" r:id="rId2"/>
    <p:sldId id="3313" r:id="rId3"/>
    <p:sldId id="3557" r:id="rId4"/>
    <p:sldId id="3558" r:id="rId5"/>
    <p:sldId id="3526" r:id="rId6"/>
    <p:sldId id="3527" r:id="rId7"/>
    <p:sldId id="3528" r:id="rId8"/>
    <p:sldId id="3529" r:id="rId9"/>
    <p:sldId id="3530" r:id="rId10"/>
    <p:sldId id="3532" r:id="rId11"/>
    <p:sldId id="3533" r:id="rId12"/>
    <p:sldId id="3534" r:id="rId13"/>
    <p:sldId id="3535" r:id="rId14"/>
    <p:sldId id="3536" r:id="rId15"/>
    <p:sldId id="3537" r:id="rId16"/>
    <p:sldId id="3538" r:id="rId17"/>
    <p:sldId id="3539" r:id="rId18"/>
    <p:sldId id="3540" r:id="rId19"/>
    <p:sldId id="3541" r:id="rId20"/>
    <p:sldId id="3542" r:id="rId21"/>
    <p:sldId id="3556" r:id="rId22"/>
    <p:sldId id="3543" r:id="rId23"/>
    <p:sldId id="3544" r:id="rId24"/>
    <p:sldId id="3545" r:id="rId25"/>
    <p:sldId id="3546" r:id="rId26"/>
    <p:sldId id="3547" r:id="rId27"/>
    <p:sldId id="3548" r:id="rId28"/>
    <p:sldId id="3549" r:id="rId29"/>
    <p:sldId id="3550" r:id="rId30"/>
    <p:sldId id="3551" r:id="rId31"/>
    <p:sldId id="3552" r:id="rId32"/>
    <p:sldId id="3553" r:id="rId33"/>
    <p:sldId id="3554" r:id="rId34"/>
    <p:sldId id="3555" r:id="rId35"/>
    <p:sldId id="3531" r:id="rId36"/>
    <p:sldId id="3559" r:id="rId37"/>
    <p:sldId id="3560" r:id="rId38"/>
    <p:sldId id="3561" r:id="rId39"/>
    <p:sldId id="3562" r:id="rId40"/>
    <p:sldId id="3563" r:id="rId41"/>
    <p:sldId id="3564" r:id="rId42"/>
    <p:sldId id="3565" r:id="rId43"/>
    <p:sldId id="3566" r:id="rId44"/>
    <p:sldId id="3567" r:id="rId45"/>
    <p:sldId id="3568" r:id="rId46"/>
    <p:sldId id="3569" r:id="rId47"/>
    <p:sldId id="3570" r:id="rId48"/>
    <p:sldId id="3571" r:id="rId49"/>
    <p:sldId id="3572" r:id="rId50"/>
    <p:sldId id="3573" r:id="rId51"/>
    <p:sldId id="3574" r:id="rId52"/>
    <p:sldId id="3575" r:id="rId53"/>
    <p:sldId id="3576" r:id="rId54"/>
    <p:sldId id="3577" r:id="rId55"/>
    <p:sldId id="3578" r:id="rId56"/>
    <p:sldId id="3579" r:id="rId57"/>
    <p:sldId id="3580" r:id="rId58"/>
    <p:sldId id="3581" r:id="rId59"/>
    <p:sldId id="3582" r:id="rId60"/>
    <p:sldId id="3583" r:id="rId61"/>
    <p:sldId id="3584" r:id="rId62"/>
    <p:sldId id="3585" r:id="rId63"/>
    <p:sldId id="3586" r:id="rId64"/>
    <p:sldId id="3587" r:id="rId65"/>
    <p:sldId id="3588" r:id="rId66"/>
    <p:sldId id="3589" r:id="rId67"/>
    <p:sldId id="3590" r:id="rId68"/>
    <p:sldId id="3591" r:id="rId69"/>
    <p:sldId id="3592" r:id="rId70"/>
    <p:sldId id="3593" r:id="rId71"/>
    <p:sldId id="3594" r:id="rId72"/>
    <p:sldId id="3595" r:id="rId73"/>
    <p:sldId id="3596" r:id="rId74"/>
    <p:sldId id="3597" r:id="rId75"/>
    <p:sldId id="3598" r:id="rId76"/>
    <p:sldId id="3599" r:id="rId77"/>
    <p:sldId id="3600" r:id="rId78"/>
    <p:sldId id="3601" r:id="rId79"/>
    <p:sldId id="3602" r:id="rId80"/>
    <p:sldId id="3603" r:id="rId81"/>
    <p:sldId id="3604" r:id="rId82"/>
    <p:sldId id="3605" r:id="rId83"/>
    <p:sldId id="3606" r:id="rId84"/>
    <p:sldId id="3607" r:id="rId85"/>
    <p:sldId id="3608" r:id="rId86"/>
    <p:sldId id="3609" r:id="rId87"/>
    <p:sldId id="3610" r:id="rId88"/>
    <p:sldId id="3611" r:id="rId89"/>
    <p:sldId id="3612" r:id="rId90"/>
    <p:sldId id="3613" r:id="rId91"/>
    <p:sldId id="3614" r:id="rId92"/>
    <p:sldId id="3615" r:id="rId93"/>
    <p:sldId id="3616" r:id="rId94"/>
    <p:sldId id="3617" r:id="rId95"/>
    <p:sldId id="3618" r:id="rId96"/>
    <p:sldId id="3619" r:id="rId97"/>
    <p:sldId id="3620" r:id="rId98"/>
    <p:sldId id="3621" r:id="rId99"/>
    <p:sldId id="3622" r:id="rId100"/>
    <p:sldId id="3623" r:id="rId101"/>
    <p:sldId id="3624" r:id="rId102"/>
    <p:sldId id="3625" r:id="rId103"/>
    <p:sldId id="3626" r:id="rId104"/>
    <p:sldId id="3627" r:id="rId105"/>
    <p:sldId id="3628" r:id="rId106"/>
    <p:sldId id="3629" r:id="rId107"/>
    <p:sldId id="3630" r:id="rId108"/>
    <p:sldId id="3631" r:id="rId109"/>
    <p:sldId id="3632" r:id="rId110"/>
    <p:sldId id="3633" r:id="rId111"/>
    <p:sldId id="3634" r:id="rId112"/>
    <p:sldId id="3635" r:id="rId113"/>
    <p:sldId id="3636" r:id="rId114"/>
    <p:sldId id="3637" r:id="rId115"/>
    <p:sldId id="3638" r:id="rId116"/>
    <p:sldId id="3639" r:id="rId117"/>
    <p:sldId id="3640" r:id="rId118"/>
    <p:sldId id="3641" r:id="rId119"/>
    <p:sldId id="3642" r:id="rId120"/>
    <p:sldId id="3643" r:id="rId121"/>
    <p:sldId id="3644" r:id="rId122"/>
    <p:sldId id="3645" r:id="rId123"/>
    <p:sldId id="3646" r:id="rId124"/>
    <p:sldId id="3647" r:id="rId125"/>
    <p:sldId id="3648" r:id="rId126"/>
    <p:sldId id="3649" r:id="rId127"/>
    <p:sldId id="3650" r:id="rId128"/>
    <p:sldId id="3651" r:id="rId129"/>
    <p:sldId id="3652" r:id="rId130"/>
    <p:sldId id="3653" r:id="rId131"/>
    <p:sldId id="3654" r:id="rId132"/>
    <p:sldId id="3655" r:id="rId133"/>
    <p:sldId id="3656" r:id="rId134"/>
    <p:sldId id="3657" r:id="rId135"/>
    <p:sldId id="3658" r:id="rId136"/>
    <p:sldId id="3659" r:id="rId137"/>
    <p:sldId id="3660" r:id="rId138"/>
    <p:sldId id="3661" r:id="rId139"/>
    <p:sldId id="3662" r:id="rId140"/>
    <p:sldId id="3663" r:id="rId141"/>
    <p:sldId id="3664" r:id="rId142"/>
    <p:sldId id="3665" r:id="rId143"/>
    <p:sldId id="3666" r:id="rId144"/>
    <p:sldId id="3667" r:id="rId145"/>
    <p:sldId id="3668" r:id="rId146"/>
    <p:sldId id="3669" r:id="rId147"/>
    <p:sldId id="3670" r:id="rId148"/>
    <p:sldId id="3671" r:id="rId149"/>
    <p:sldId id="3672" r:id="rId150"/>
    <p:sldId id="3673" r:id="rId151"/>
    <p:sldId id="3674" r:id="rId152"/>
    <p:sldId id="3675" r:id="rId153"/>
    <p:sldId id="3676" r:id="rId154"/>
    <p:sldId id="3677" r:id="rId155"/>
    <p:sldId id="3678" r:id="rId156"/>
    <p:sldId id="3679" r:id="rId157"/>
    <p:sldId id="3680" r:id="rId158"/>
    <p:sldId id="3681" r:id="rId159"/>
    <p:sldId id="3682" r:id="rId160"/>
    <p:sldId id="3683" r:id="rId161"/>
    <p:sldId id="3684" r:id="rId162"/>
    <p:sldId id="3685" r:id="rId163"/>
    <p:sldId id="3686" r:id="rId164"/>
    <p:sldId id="3687" r:id="rId165"/>
    <p:sldId id="3688" r:id="rId166"/>
    <p:sldId id="3689" r:id="rId167"/>
    <p:sldId id="3690" r:id="rId168"/>
    <p:sldId id="3691" r:id="rId169"/>
    <p:sldId id="3692" r:id="rId170"/>
    <p:sldId id="3693" r:id="rId171"/>
    <p:sldId id="3694" r:id="rId172"/>
    <p:sldId id="3695" r:id="rId173"/>
    <p:sldId id="3696" r:id="rId174"/>
    <p:sldId id="3697" r:id="rId175"/>
    <p:sldId id="3698" r:id="rId176"/>
    <p:sldId id="3699" r:id="rId177"/>
    <p:sldId id="3700" r:id="rId178"/>
    <p:sldId id="3701" r:id="rId179"/>
    <p:sldId id="3702" r:id="rId180"/>
    <p:sldId id="3703" r:id="rId181"/>
    <p:sldId id="3704" r:id="rId182"/>
    <p:sldId id="3705" r:id="rId183"/>
    <p:sldId id="3706" r:id="rId184"/>
    <p:sldId id="3707" r:id="rId185"/>
    <p:sldId id="3708" r:id="rId186"/>
    <p:sldId id="3709" r:id="rId187"/>
    <p:sldId id="3710" r:id="rId188"/>
    <p:sldId id="3711" r:id="rId189"/>
    <p:sldId id="3712" r:id="rId190"/>
    <p:sldId id="3713" r:id="rId191"/>
    <p:sldId id="3714" r:id="rId192"/>
    <p:sldId id="3715" r:id="rId193"/>
    <p:sldId id="3716" r:id="rId194"/>
    <p:sldId id="3717" r:id="rId195"/>
    <p:sldId id="3718" r:id="rId196"/>
    <p:sldId id="3719" r:id="rId197"/>
    <p:sldId id="3720" r:id="rId198"/>
    <p:sldId id="3721" r:id="rId199"/>
    <p:sldId id="3722" r:id="rId200"/>
    <p:sldId id="3413" r:id="rId201"/>
    <p:sldId id="3412" r:id="rId202"/>
    <p:sldId id="3281" r:id="rId20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92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800000"/>
    <a:srgbClr val="000066"/>
    <a:srgbClr val="000099"/>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5204" autoAdjust="0"/>
  </p:normalViewPr>
  <p:slideViewPr>
    <p:cSldViewPr showGuides="1">
      <p:cViewPr varScale="1">
        <p:scale>
          <a:sx n="110" d="100"/>
          <a:sy n="110" d="100"/>
        </p:scale>
        <p:origin x="1644" y="96"/>
      </p:cViewPr>
      <p:guideLst>
        <p:guide orient="horz" pos="2160"/>
        <p:guide pos="2928"/>
      </p:guideLst>
    </p:cSldViewPr>
  </p:slideViewPr>
  <p:notesTextViewPr>
    <p:cViewPr>
      <p:scale>
        <a:sx n="100" d="100"/>
        <a:sy n="100" d="100"/>
      </p:scale>
      <p:origin x="0" y="0"/>
    </p:cViewPr>
  </p:notesTextViewPr>
  <p:sorterViewPr>
    <p:cViewPr>
      <p:scale>
        <a:sx n="66" d="100"/>
        <a:sy n="66" d="100"/>
      </p:scale>
      <p:origin x="0" y="23712"/>
    </p:cViewPr>
  </p:sorter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91" Type="http://schemas.openxmlformats.org/officeDocument/2006/relationships/slide" Target="slides/slide190.xml"/><Relationship Id="rId205" Type="http://schemas.openxmlformats.org/officeDocument/2006/relationships/presProps" Target="presProps.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181" Type="http://schemas.openxmlformats.org/officeDocument/2006/relationships/slide" Target="slides/slide180.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85" Type="http://schemas.openxmlformats.org/officeDocument/2006/relationships/slide" Target="slides/slide84.xml"/><Relationship Id="rId150" Type="http://schemas.openxmlformats.org/officeDocument/2006/relationships/slide" Target="slides/slide149.xml"/><Relationship Id="rId171" Type="http://schemas.openxmlformats.org/officeDocument/2006/relationships/slide" Target="slides/slide170.xml"/><Relationship Id="rId192" Type="http://schemas.openxmlformats.org/officeDocument/2006/relationships/slide" Target="slides/slide191.xml"/><Relationship Id="rId206" Type="http://schemas.openxmlformats.org/officeDocument/2006/relationships/viewProps" Target="viewProps.xml"/><Relationship Id="rId12" Type="http://schemas.openxmlformats.org/officeDocument/2006/relationships/slide" Target="slides/slide11.xml"/><Relationship Id="rId33" Type="http://schemas.openxmlformats.org/officeDocument/2006/relationships/slide" Target="slides/slide32.xml"/><Relationship Id="rId108" Type="http://schemas.openxmlformats.org/officeDocument/2006/relationships/slide" Target="slides/slide107.xml"/><Relationship Id="rId129" Type="http://schemas.openxmlformats.org/officeDocument/2006/relationships/slide" Target="slides/slide128.xml"/><Relationship Id="rId54" Type="http://schemas.openxmlformats.org/officeDocument/2006/relationships/slide" Target="slides/slide53.xml"/><Relationship Id="rId75" Type="http://schemas.openxmlformats.org/officeDocument/2006/relationships/slide" Target="slides/slide74.xml"/><Relationship Id="rId96" Type="http://schemas.openxmlformats.org/officeDocument/2006/relationships/slide" Target="slides/slide95.xml"/><Relationship Id="rId140" Type="http://schemas.openxmlformats.org/officeDocument/2006/relationships/slide" Target="slides/slide139.xml"/><Relationship Id="rId161" Type="http://schemas.openxmlformats.org/officeDocument/2006/relationships/slide" Target="slides/slide160.xml"/><Relationship Id="rId182" Type="http://schemas.openxmlformats.org/officeDocument/2006/relationships/slide" Target="slides/slide181.xml"/><Relationship Id="rId6" Type="http://schemas.openxmlformats.org/officeDocument/2006/relationships/slide" Target="slides/slide5.xml"/><Relationship Id="rId23" Type="http://schemas.openxmlformats.org/officeDocument/2006/relationships/slide" Target="slides/slide22.xml"/><Relationship Id="rId119" Type="http://schemas.openxmlformats.org/officeDocument/2006/relationships/slide" Target="slides/slide118.xml"/><Relationship Id="rId44" Type="http://schemas.openxmlformats.org/officeDocument/2006/relationships/slide" Target="slides/slide43.xml"/><Relationship Id="rId65" Type="http://schemas.openxmlformats.org/officeDocument/2006/relationships/slide" Target="slides/slide64.xml"/><Relationship Id="rId86" Type="http://schemas.openxmlformats.org/officeDocument/2006/relationships/slide" Target="slides/slide85.xml"/><Relationship Id="rId130" Type="http://schemas.openxmlformats.org/officeDocument/2006/relationships/slide" Target="slides/slide129.xml"/><Relationship Id="rId151" Type="http://schemas.openxmlformats.org/officeDocument/2006/relationships/slide" Target="slides/slide150.xml"/><Relationship Id="rId172" Type="http://schemas.openxmlformats.org/officeDocument/2006/relationships/slide" Target="slides/slide171.xml"/><Relationship Id="rId193" Type="http://schemas.openxmlformats.org/officeDocument/2006/relationships/slide" Target="slides/slide192.xml"/><Relationship Id="rId207" Type="http://schemas.openxmlformats.org/officeDocument/2006/relationships/theme" Target="theme/theme1.xml"/><Relationship Id="rId13" Type="http://schemas.openxmlformats.org/officeDocument/2006/relationships/slide" Target="slides/slide12.xml"/><Relationship Id="rId109" Type="http://schemas.openxmlformats.org/officeDocument/2006/relationships/slide" Target="slides/slide108.xml"/><Relationship Id="rId34" Type="http://schemas.openxmlformats.org/officeDocument/2006/relationships/slide" Target="slides/slide33.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20" Type="http://schemas.openxmlformats.org/officeDocument/2006/relationships/slide" Target="slides/slide119.xml"/><Relationship Id="rId141" Type="http://schemas.openxmlformats.org/officeDocument/2006/relationships/slide" Target="slides/slide140.xml"/><Relationship Id="rId7" Type="http://schemas.openxmlformats.org/officeDocument/2006/relationships/slide" Target="slides/slide6.xml"/><Relationship Id="rId162" Type="http://schemas.openxmlformats.org/officeDocument/2006/relationships/slide" Target="slides/slide161.xml"/><Relationship Id="rId183" Type="http://schemas.openxmlformats.org/officeDocument/2006/relationships/slide" Target="slides/slide182.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slide" Target="slides/slide193.xml"/><Relationship Id="rId199" Type="http://schemas.openxmlformats.org/officeDocument/2006/relationships/slide" Target="slides/slide198.xml"/><Relationship Id="rId203" Type="http://schemas.openxmlformats.org/officeDocument/2006/relationships/slide" Target="slides/slide202.xml"/><Relationship Id="rId208"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189" Type="http://schemas.openxmlformats.org/officeDocument/2006/relationships/slide" Target="slides/slide188.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slide" Target="slides/slide178.xml"/><Relationship Id="rId195" Type="http://schemas.openxmlformats.org/officeDocument/2006/relationships/slide" Target="slides/slide194.xml"/><Relationship Id="rId190" Type="http://schemas.openxmlformats.org/officeDocument/2006/relationships/slide" Target="slides/slide189.xml"/><Relationship Id="rId204" Type="http://schemas.openxmlformats.org/officeDocument/2006/relationships/notesMaster" Target="notesMasters/notesMaster1.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185" Type="http://schemas.openxmlformats.org/officeDocument/2006/relationships/slide" Target="slides/slide184.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slide" Target="slides/slide179.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96" Type="http://schemas.openxmlformats.org/officeDocument/2006/relationships/slide" Target="slides/slide195.xml"/><Relationship Id="rId200" Type="http://schemas.openxmlformats.org/officeDocument/2006/relationships/slide" Target="slides/slide199.xml"/><Relationship Id="rId16" Type="http://schemas.openxmlformats.org/officeDocument/2006/relationships/slide" Target="slides/slide15.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186" Type="http://schemas.openxmlformats.org/officeDocument/2006/relationships/slide" Target="slides/slide185.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 Id="rId176" Type="http://schemas.openxmlformats.org/officeDocument/2006/relationships/slide" Target="slides/slide175.xml"/><Relationship Id="rId197" Type="http://schemas.openxmlformats.org/officeDocument/2006/relationships/slide" Target="slides/slide196.xml"/><Relationship Id="rId201" Type="http://schemas.openxmlformats.org/officeDocument/2006/relationships/slide" Target="slides/slide200.xml"/><Relationship Id="rId17" Type="http://schemas.openxmlformats.org/officeDocument/2006/relationships/slide" Target="slides/slide16.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24" Type="http://schemas.openxmlformats.org/officeDocument/2006/relationships/slide" Target="slides/slide123.xml"/><Relationship Id="rId70" Type="http://schemas.openxmlformats.org/officeDocument/2006/relationships/slide" Target="slides/slide69.xml"/><Relationship Id="rId91" Type="http://schemas.openxmlformats.org/officeDocument/2006/relationships/slide" Target="slides/slide90.xml"/><Relationship Id="rId145" Type="http://schemas.openxmlformats.org/officeDocument/2006/relationships/slide" Target="slides/slide144.xml"/><Relationship Id="rId166" Type="http://schemas.openxmlformats.org/officeDocument/2006/relationships/slide" Target="slides/slide165.xml"/><Relationship Id="rId187" Type="http://schemas.openxmlformats.org/officeDocument/2006/relationships/slide" Target="slides/slide186.xml"/><Relationship Id="rId1" Type="http://schemas.openxmlformats.org/officeDocument/2006/relationships/slideMaster" Target="slideMasters/slideMaster1.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60" Type="http://schemas.openxmlformats.org/officeDocument/2006/relationships/slide" Target="slides/slide59.xml"/><Relationship Id="rId81" Type="http://schemas.openxmlformats.org/officeDocument/2006/relationships/slide" Target="slides/slide80.xml"/><Relationship Id="rId135" Type="http://schemas.openxmlformats.org/officeDocument/2006/relationships/slide" Target="slides/slide134.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slide" Target="slides/slide197.xml"/><Relationship Id="rId202" Type="http://schemas.openxmlformats.org/officeDocument/2006/relationships/slide" Target="slides/slide201.xml"/><Relationship Id="rId18" Type="http://schemas.openxmlformats.org/officeDocument/2006/relationships/slide" Target="slides/slide17.xml"/><Relationship Id="rId39" Type="http://schemas.openxmlformats.org/officeDocument/2006/relationships/slide" Target="slides/slide38.xml"/><Relationship Id="rId50" Type="http://schemas.openxmlformats.org/officeDocument/2006/relationships/slide" Target="slides/slide49.xml"/><Relationship Id="rId104" Type="http://schemas.openxmlformats.org/officeDocument/2006/relationships/slide" Target="slides/slide103.xml"/><Relationship Id="rId125" Type="http://schemas.openxmlformats.org/officeDocument/2006/relationships/slide" Target="slides/slide124.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BBC603A-861E-4CA9-AB0B-23549A86BB1C}" type="datetimeFigureOut">
              <a:rPr lang="en-US" smtClean="0"/>
              <a:t>14/10/2021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64AD56A-DC3B-4FA2-B05C-BD0F8926A828}" type="slidenum">
              <a:rPr lang="en-US" smtClean="0"/>
              <a:t>‹#›</a:t>
            </a:fld>
            <a:endParaRPr lang="en-US"/>
          </a:p>
        </p:txBody>
      </p:sp>
    </p:spTree>
    <p:extLst>
      <p:ext uri="{BB962C8B-B14F-4D97-AF65-F5344CB8AC3E}">
        <p14:creationId xmlns:p14="http://schemas.microsoft.com/office/powerpoint/2010/main" val="36478121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C9E7D62-17C0-4F0E-A816-97B234662FB2}" type="slidenum">
              <a:rPr lang="ar-SA"/>
              <a:pPr/>
              <a:t>‹#›</a:t>
            </a:fld>
            <a:endParaRPr lang="en-US"/>
          </a:p>
        </p:txBody>
      </p:sp>
    </p:spTree>
    <p:extLst>
      <p:ext uri="{BB962C8B-B14F-4D97-AF65-F5344CB8AC3E}">
        <p14:creationId xmlns:p14="http://schemas.microsoft.com/office/powerpoint/2010/main" val="290147307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E5389B4-35F0-411F-B066-333AB85D021D}" type="slidenum">
              <a:rPr lang="ar-SA"/>
              <a:pPr/>
              <a:t>‹#›</a:t>
            </a:fld>
            <a:endParaRPr lang="en-US"/>
          </a:p>
        </p:txBody>
      </p:sp>
    </p:spTree>
    <p:extLst>
      <p:ext uri="{BB962C8B-B14F-4D97-AF65-F5344CB8AC3E}">
        <p14:creationId xmlns:p14="http://schemas.microsoft.com/office/powerpoint/2010/main" val="2956341675"/>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2CF8D34-528C-4B46-8128-07C39AECBF4F}" type="slidenum">
              <a:rPr lang="ar-SA"/>
              <a:pPr/>
              <a:t>‹#›</a:t>
            </a:fld>
            <a:endParaRPr lang="en-US"/>
          </a:p>
        </p:txBody>
      </p:sp>
    </p:spTree>
    <p:extLst>
      <p:ext uri="{BB962C8B-B14F-4D97-AF65-F5344CB8AC3E}">
        <p14:creationId xmlns:p14="http://schemas.microsoft.com/office/powerpoint/2010/main" val="1860998670"/>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0772246-06AE-470B-A786-01253A2D8B26}" type="slidenum">
              <a:rPr lang="ar-SA"/>
              <a:pPr/>
              <a:t>‹#›</a:t>
            </a:fld>
            <a:endParaRPr lang="en-US"/>
          </a:p>
        </p:txBody>
      </p:sp>
    </p:spTree>
    <p:extLst>
      <p:ext uri="{BB962C8B-B14F-4D97-AF65-F5344CB8AC3E}">
        <p14:creationId xmlns:p14="http://schemas.microsoft.com/office/powerpoint/2010/main" val="170178408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7066271-0C4C-4EDD-B05B-12E0BFF2D9D2}" type="slidenum">
              <a:rPr lang="ar-SA"/>
              <a:pPr/>
              <a:t>‹#›</a:t>
            </a:fld>
            <a:endParaRPr lang="en-US"/>
          </a:p>
        </p:txBody>
      </p:sp>
    </p:spTree>
    <p:extLst>
      <p:ext uri="{BB962C8B-B14F-4D97-AF65-F5344CB8AC3E}">
        <p14:creationId xmlns:p14="http://schemas.microsoft.com/office/powerpoint/2010/main" val="354347945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D9A9936D-CEF3-4B07-A508-7EE2D88786B2}" type="slidenum">
              <a:rPr lang="ar-SA"/>
              <a:pPr/>
              <a:t>‹#›</a:t>
            </a:fld>
            <a:endParaRPr lang="en-US"/>
          </a:p>
        </p:txBody>
      </p:sp>
    </p:spTree>
    <p:extLst>
      <p:ext uri="{BB962C8B-B14F-4D97-AF65-F5344CB8AC3E}">
        <p14:creationId xmlns:p14="http://schemas.microsoft.com/office/powerpoint/2010/main" val="52778171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008B9DBA-479B-4CE6-8637-21B810032A0D}" type="slidenum">
              <a:rPr lang="ar-SA"/>
              <a:pPr/>
              <a:t>‹#›</a:t>
            </a:fld>
            <a:endParaRPr lang="en-US"/>
          </a:p>
        </p:txBody>
      </p:sp>
    </p:spTree>
    <p:extLst>
      <p:ext uri="{BB962C8B-B14F-4D97-AF65-F5344CB8AC3E}">
        <p14:creationId xmlns:p14="http://schemas.microsoft.com/office/powerpoint/2010/main" val="142037194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48AED41E-B4EC-4112-8518-980A739D9950}" type="slidenum">
              <a:rPr lang="ar-SA"/>
              <a:pPr/>
              <a:t>‹#›</a:t>
            </a:fld>
            <a:endParaRPr lang="en-US"/>
          </a:p>
        </p:txBody>
      </p:sp>
    </p:spTree>
    <p:extLst>
      <p:ext uri="{BB962C8B-B14F-4D97-AF65-F5344CB8AC3E}">
        <p14:creationId xmlns:p14="http://schemas.microsoft.com/office/powerpoint/2010/main" val="62216545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0FB8B547-DFE2-498D-A818-CECE6D51B90C}" type="slidenum">
              <a:rPr lang="ar-SA"/>
              <a:pPr/>
              <a:t>‹#›</a:t>
            </a:fld>
            <a:endParaRPr lang="en-US"/>
          </a:p>
        </p:txBody>
      </p:sp>
    </p:spTree>
    <p:extLst>
      <p:ext uri="{BB962C8B-B14F-4D97-AF65-F5344CB8AC3E}">
        <p14:creationId xmlns:p14="http://schemas.microsoft.com/office/powerpoint/2010/main" val="2889869811"/>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D3F64491-43FF-4B67-926A-8C2924421023}" type="slidenum">
              <a:rPr lang="ar-SA"/>
              <a:pPr/>
              <a:t>‹#›</a:t>
            </a:fld>
            <a:endParaRPr lang="en-US"/>
          </a:p>
        </p:txBody>
      </p:sp>
    </p:spTree>
    <p:extLst>
      <p:ext uri="{BB962C8B-B14F-4D97-AF65-F5344CB8AC3E}">
        <p14:creationId xmlns:p14="http://schemas.microsoft.com/office/powerpoint/2010/main" val="141248055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ECCE8997-1EC6-4623-97F9-2E1193740596}" type="slidenum">
              <a:rPr lang="ar-SA"/>
              <a:pPr/>
              <a:t>‹#›</a:t>
            </a:fld>
            <a:endParaRPr lang="en-US"/>
          </a:p>
        </p:txBody>
      </p:sp>
    </p:spTree>
    <p:extLst>
      <p:ext uri="{BB962C8B-B14F-4D97-AF65-F5344CB8AC3E}">
        <p14:creationId xmlns:p14="http://schemas.microsoft.com/office/powerpoint/2010/main" val="394283806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solidFill>
                  <a:srgbClr val="000066"/>
                </a:solidFill>
              </a:defRPr>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solidFill>
                  <a:srgbClr val="000066"/>
                </a:solidFill>
              </a:defRPr>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solidFill>
                  <a:srgbClr val="000066"/>
                </a:solidFill>
              </a:defRPr>
            </a:lvl1pPr>
          </a:lstStyle>
          <a:p>
            <a:fld id="{8213FE3F-FD48-42D6-B176-A4DBB36B86FC}" type="slidenum">
              <a:rPr lang="ar-SA"/>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xStyles>
    <p:titleStyle>
      <a:lvl1pPr algn="ctr" rtl="0" fontAlgn="base">
        <a:spcBef>
          <a:spcPct val="0"/>
        </a:spcBef>
        <a:spcAft>
          <a:spcPct val="0"/>
        </a:spcAft>
        <a:defRPr sz="4400">
          <a:solidFill>
            <a:srgbClr val="000066"/>
          </a:solidFill>
          <a:latin typeface="+mj-lt"/>
          <a:ea typeface="+mj-ea"/>
          <a:cs typeface="+mj-cs"/>
        </a:defRPr>
      </a:lvl1pPr>
      <a:lvl2pPr algn="ctr" rtl="0" fontAlgn="base">
        <a:spcBef>
          <a:spcPct val="0"/>
        </a:spcBef>
        <a:spcAft>
          <a:spcPct val="0"/>
        </a:spcAft>
        <a:defRPr sz="4400">
          <a:solidFill>
            <a:srgbClr val="000066"/>
          </a:solidFill>
          <a:latin typeface="Arial" pitchFamily="34" charset="0"/>
          <a:cs typeface="Arial" pitchFamily="34" charset="0"/>
        </a:defRPr>
      </a:lvl2pPr>
      <a:lvl3pPr algn="ctr" rtl="0" fontAlgn="base">
        <a:spcBef>
          <a:spcPct val="0"/>
        </a:spcBef>
        <a:spcAft>
          <a:spcPct val="0"/>
        </a:spcAft>
        <a:defRPr sz="4400">
          <a:solidFill>
            <a:srgbClr val="000066"/>
          </a:solidFill>
          <a:latin typeface="Arial" pitchFamily="34" charset="0"/>
          <a:cs typeface="Arial" pitchFamily="34" charset="0"/>
        </a:defRPr>
      </a:lvl3pPr>
      <a:lvl4pPr algn="ctr" rtl="0" fontAlgn="base">
        <a:spcBef>
          <a:spcPct val="0"/>
        </a:spcBef>
        <a:spcAft>
          <a:spcPct val="0"/>
        </a:spcAft>
        <a:defRPr sz="4400">
          <a:solidFill>
            <a:srgbClr val="000066"/>
          </a:solidFill>
          <a:latin typeface="Arial" pitchFamily="34" charset="0"/>
          <a:cs typeface="Arial" pitchFamily="34" charset="0"/>
        </a:defRPr>
      </a:lvl4pPr>
      <a:lvl5pPr algn="ctr" rtl="0" fontAlgn="base">
        <a:spcBef>
          <a:spcPct val="0"/>
        </a:spcBef>
        <a:spcAft>
          <a:spcPct val="0"/>
        </a:spcAft>
        <a:defRPr sz="4400">
          <a:solidFill>
            <a:srgbClr val="000066"/>
          </a:solidFill>
          <a:latin typeface="Arial" pitchFamily="34" charset="0"/>
          <a:cs typeface="Arial" pitchFamily="34" charset="0"/>
        </a:defRPr>
      </a:lvl5pPr>
      <a:lvl6pPr marL="457200" algn="ctr" rtl="0" fontAlgn="base">
        <a:spcBef>
          <a:spcPct val="0"/>
        </a:spcBef>
        <a:spcAft>
          <a:spcPct val="0"/>
        </a:spcAft>
        <a:defRPr sz="4400">
          <a:solidFill>
            <a:srgbClr val="000066"/>
          </a:solidFill>
          <a:latin typeface="Arial" pitchFamily="34" charset="0"/>
          <a:cs typeface="Arial" pitchFamily="34" charset="0"/>
        </a:defRPr>
      </a:lvl6pPr>
      <a:lvl7pPr marL="914400" algn="ctr" rtl="0" fontAlgn="base">
        <a:spcBef>
          <a:spcPct val="0"/>
        </a:spcBef>
        <a:spcAft>
          <a:spcPct val="0"/>
        </a:spcAft>
        <a:defRPr sz="4400">
          <a:solidFill>
            <a:srgbClr val="000066"/>
          </a:solidFill>
          <a:latin typeface="Arial" pitchFamily="34" charset="0"/>
          <a:cs typeface="Arial" pitchFamily="34" charset="0"/>
        </a:defRPr>
      </a:lvl7pPr>
      <a:lvl8pPr marL="1371600" algn="ctr" rtl="0" fontAlgn="base">
        <a:spcBef>
          <a:spcPct val="0"/>
        </a:spcBef>
        <a:spcAft>
          <a:spcPct val="0"/>
        </a:spcAft>
        <a:defRPr sz="4400">
          <a:solidFill>
            <a:srgbClr val="000066"/>
          </a:solidFill>
          <a:latin typeface="Arial" pitchFamily="34" charset="0"/>
          <a:cs typeface="Arial" pitchFamily="34" charset="0"/>
        </a:defRPr>
      </a:lvl8pPr>
      <a:lvl9pPr marL="1828800" algn="ctr" rtl="0" fontAlgn="base">
        <a:spcBef>
          <a:spcPct val="0"/>
        </a:spcBef>
        <a:spcAft>
          <a:spcPct val="0"/>
        </a:spcAft>
        <a:defRPr sz="4400">
          <a:solidFill>
            <a:srgbClr val="000066"/>
          </a:solidFill>
          <a:latin typeface="Arial" pitchFamily="34" charset="0"/>
          <a:cs typeface="Arial" pitchFamily="34" charset="0"/>
        </a:defRPr>
      </a:lvl9pPr>
    </p:titleStyle>
    <p:bodyStyle>
      <a:lvl1pPr marL="342900" indent="-342900" algn="l" rtl="0" fontAlgn="base">
        <a:spcBef>
          <a:spcPct val="20000"/>
        </a:spcBef>
        <a:spcAft>
          <a:spcPct val="0"/>
        </a:spcAft>
        <a:buChar char="•"/>
        <a:defRPr sz="3200">
          <a:solidFill>
            <a:srgbClr val="000066"/>
          </a:solidFill>
          <a:latin typeface="+mn-lt"/>
          <a:ea typeface="+mn-ea"/>
          <a:cs typeface="+mn-cs"/>
        </a:defRPr>
      </a:lvl1pPr>
      <a:lvl2pPr marL="742950" indent="-285750" algn="l" rtl="0" fontAlgn="base">
        <a:spcBef>
          <a:spcPct val="20000"/>
        </a:spcBef>
        <a:spcAft>
          <a:spcPct val="0"/>
        </a:spcAft>
        <a:buChar char="–"/>
        <a:defRPr sz="2800">
          <a:solidFill>
            <a:srgbClr val="000066"/>
          </a:solidFill>
          <a:latin typeface="+mn-lt"/>
          <a:cs typeface="+mn-cs"/>
        </a:defRPr>
      </a:lvl2pPr>
      <a:lvl3pPr marL="1143000" indent="-228600" algn="l" rtl="0" fontAlgn="base">
        <a:spcBef>
          <a:spcPct val="20000"/>
        </a:spcBef>
        <a:spcAft>
          <a:spcPct val="0"/>
        </a:spcAft>
        <a:buChar char="•"/>
        <a:defRPr sz="2400">
          <a:solidFill>
            <a:srgbClr val="000066"/>
          </a:solidFill>
          <a:latin typeface="+mn-lt"/>
          <a:cs typeface="+mn-cs"/>
        </a:defRPr>
      </a:lvl3pPr>
      <a:lvl4pPr marL="1600200" indent="-228600" algn="l" rtl="0" fontAlgn="base">
        <a:spcBef>
          <a:spcPct val="20000"/>
        </a:spcBef>
        <a:spcAft>
          <a:spcPct val="0"/>
        </a:spcAft>
        <a:buChar char="–"/>
        <a:defRPr sz="2000">
          <a:solidFill>
            <a:srgbClr val="000066"/>
          </a:solidFill>
          <a:latin typeface="+mn-lt"/>
          <a:cs typeface="+mn-cs"/>
        </a:defRPr>
      </a:lvl4pPr>
      <a:lvl5pPr marL="2057400" indent="-228600" algn="l" rtl="0" fontAlgn="base">
        <a:spcBef>
          <a:spcPct val="20000"/>
        </a:spcBef>
        <a:spcAft>
          <a:spcPct val="0"/>
        </a:spcAft>
        <a:buChar char="»"/>
        <a:defRPr sz="2000">
          <a:solidFill>
            <a:srgbClr val="000066"/>
          </a:solidFill>
          <a:latin typeface="+mn-lt"/>
          <a:cs typeface="+mn-cs"/>
        </a:defRPr>
      </a:lvl5pPr>
      <a:lvl6pPr marL="2514600" indent="-228600" algn="l" rtl="0" fontAlgn="base">
        <a:spcBef>
          <a:spcPct val="20000"/>
        </a:spcBef>
        <a:spcAft>
          <a:spcPct val="0"/>
        </a:spcAft>
        <a:buChar char="»"/>
        <a:defRPr sz="2000">
          <a:solidFill>
            <a:srgbClr val="000066"/>
          </a:solidFill>
          <a:latin typeface="+mn-lt"/>
          <a:cs typeface="+mn-cs"/>
        </a:defRPr>
      </a:lvl6pPr>
      <a:lvl7pPr marL="2971800" indent="-228600" algn="l" rtl="0" fontAlgn="base">
        <a:spcBef>
          <a:spcPct val="20000"/>
        </a:spcBef>
        <a:spcAft>
          <a:spcPct val="0"/>
        </a:spcAft>
        <a:buChar char="»"/>
        <a:defRPr sz="2000">
          <a:solidFill>
            <a:srgbClr val="000066"/>
          </a:solidFill>
          <a:latin typeface="+mn-lt"/>
          <a:cs typeface="+mn-cs"/>
        </a:defRPr>
      </a:lvl7pPr>
      <a:lvl8pPr marL="3429000" indent="-228600" algn="l" rtl="0" fontAlgn="base">
        <a:spcBef>
          <a:spcPct val="20000"/>
        </a:spcBef>
        <a:spcAft>
          <a:spcPct val="0"/>
        </a:spcAft>
        <a:buChar char="»"/>
        <a:defRPr sz="2000">
          <a:solidFill>
            <a:srgbClr val="000066"/>
          </a:solidFill>
          <a:latin typeface="+mn-lt"/>
          <a:cs typeface="+mn-cs"/>
        </a:defRPr>
      </a:lvl8pPr>
      <a:lvl9pPr marL="3886200" indent="-228600" algn="l" rtl="0" fontAlgn="base">
        <a:spcBef>
          <a:spcPct val="20000"/>
        </a:spcBef>
        <a:spcAft>
          <a:spcPct val="0"/>
        </a:spcAft>
        <a:buChar char="»"/>
        <a:defRPr sz="2000">
          <a:solidFill>
            <a:srgbClr val="000066"/>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20866" name="AutoShape 2"/>
          <p:cNvSpPr>
            <a:spLocks noChangeArrowheads="1"/>
          </p:cNvSpPr>
          <p:nvPr/>
        </p:nvSpPr>
        <p:spPr bwMode="auto">
          <a:xfrm>
            <a:off x="463550" y="304800"/>
            <a:ext cx="8147050" cy="5715000"/>
          </a:xfrm>
          <a:prstGeom prst="plaque">
            <a:avLst>
              <a:gd name="adj" fmla="val 16667"/>
            </a:avLst>
          </a:prstGeom>
          <a:gradFill rotWithShape="1">
            <a:gsLst>
              <a:gs pos="0">
                <a:srgbClr val="003399"/>
              </a:gs>
              <a:gs pos="50000">
                <a:srgbClr val="003399">
                  <a:gamma/>
                  <a:shade val="46275"/>
                  <a:invGamma/>
                </a:srgbClr>
              </a:gs>
              <a:gs pos="100000">
                <a:srgbClr val="003399"/>
              </a:gs>
            </a:gsLst>
            <a:lin ang="27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a:p>
        </p:txBody>
      </p:sp>
      <p:sp>
        <p:nvSpPr>
          <p:cNvPr id="3620869" name="Rectangle 5"/>
          <p:cNvSpPr>
            <a:spLocks noChangeArrowheads="1"/>
          </p:cNvSpPr>
          <p:nvPr/>
        </p:nvSpPr>
        <p:spPr bwMode="auto">
          <a:xfrm>
            <a:off x="179388" y="5949950"/>
            <a:ext cx="8785225" cy="625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endParaRPr lang="en-US" sz="1200" b="1">
              <a:solidFill>
                <a:srgbClr val="000066"/>
              </a:solidFill>
              <a:latin typeface="Trebuchet MS" pitchFamily="34" charset="0"/>
            </a:endParaRPr>
          </a:p>
          <a:p>
            <a:pPr algn="ctr"/>
            <a:r>
              <a:rPr lang="en-US" sz="1100" b="1">
                <a:solidFill>
                  <a:srgbClr val="000066"/>
                </a:solidFill>
              </a:rPr>
              <a:t>For any errors / comments please write to: rehanL@hotmail.com</a:t>
            </a:r>
            <a:endParaRPr lang="en-US" sz="1200" b="1">
              <a:solidFill>
                <a:srgbClr val="000066"/>
              </a:solidFill>
              <a:latin typeface="Trebuchet MS" pitchFamily="34" charset="0"/>
            </a:endParaRPr>
          </a:p>
          <a:p>
            <a:pPr algn="ctr"/>
            <a:r>
              <a:rPr lang="en-US" sz="1200" b="1">
                <a:solidFill>
                  <a:srgbClr val="000066"/>
                </a:solidFill>
                <a:latin typeface="Trebuchet MS" pitchFamily="34" charset="0"/>
              </a:rPr>
              <a:t>Kindly recite </a:t>
            </a:r>
            <a:r>
              <a:rPr lang="en-US" sz="1200" b="1" err="1">
                <a:solidFill>
                  <a:srgbClr val="000066"/>
                </a:solidFill>
                <a:latin typeface="Trebuchet MS" pitchFamily="34" charset="0"/>
              </a:rPr>
              <a:t>Sura</a:t>
            </a:r>
            <a:r>
              <a:rPr lang="en-US" sz="1200" b="1">
                <a:solidFill>
                  <a:srgbClr val="000066"/>
                </a:solidFill>
                <a:latin typeface="Trebuchet MS" pitchFamily="34" charset="0"/>
              </a:rPr>
              <a:t> E Fatiha for Marhumeen of all those who have worked towards making this small work possible.</a:t>
            </a:r>
          </a:p>
        </p:txBody>
      </p:sp>
      <p:sp>
        <p:nvSpPr>
          <p:cNvPr id="3620871" name="Rectangle 7"/>
          <p:cNvSpPr>
            <a:spLocks noChangeArrowheads="1"/>
          </p:cNvSpPr>
          <p:nvPr/>
        </p:nvSpPr>
        <p:spPr bwMode="auto">
          <a:xfrm>
            <a:off x="0" y="0"/>
            <a:ext cx="2476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a:t> </a:t>
            </a:r>
          </a:p>
        </p:txBody>
      </p:sp>
      <p:sp>
        <p:nvSpPr>
          <p:cNvPr id="3620873" name="Rectangle 9"/>
          <p:cNvSpPr>
            <a:spLocks noChangeArrowheads="1"/>
          </p:cNvSpPr>
          <p:nvPr/>
        </p:nvSpPr>
        <p:spPr bwMode="auto">
          <a:xfrm>
            <a:off x="0" y="0"/>
            <a:ext cx="2476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a:t> </a:t>
            </a:r>
          </a:p>
        </p:txBody>
      </p:sp>
      <p:sp>
        <p:nvSpPr>
          <p:cNvPr id="3620887" name="Rectangle 3"/>
          <p:cNvSpPr>
            <a:spLocks noChangeArrowheads="1"/>
          </p:cNvSpPr>
          <p:nvPr/>
        </p:nvSpPr>
        <p:spPr bwMode="auto">
          <a:xfrm>
            <a:off x="228600" y="3429000"/>
            <a:ext cx="8686800" cy="1785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sz="5400" b="1" i="1" dirty="0" smtClean="0">
                <a:solidFill>
                  <a:srgbClr val="FFFF00"/>
                </a:solidFill>
                <a:latin typeface="Trebuchet MS" pitchFamily="34" charset="0"/>
              </a:rPr>
              <a:t>Ziyārat of Imam Ali (A.S) on 17th Rabi’al awwal</a:t>
            </a:r>
            <a:endParaRPr lang="en-GB" sz="5400" b="1" i="1" dirty="0">
              <a:solidFill>
                <a:srgbClr val="FFFF00"/>
              </a:solidFill>
              <a:latin typeface="Trebuchet MS" pitchFamily="34" charset="0"/>
            </a:endParaRPr>
          </a:p>
        </p:txBody>
      </p:sp>
      <p:sp>
        <p:nvSpPr>
          <p:cNvPr id="2" name="Rectangle 1"/>
          <p:cNvSpPr/>
          <p:nvPr/>
        </p:nvSpPr>
        <p:spPr>
          <a:xfrm>
            <a:off x="331788" y="685800"/>
            <a:ext cx="8431212" cy="2800767"/>
          </a:xfrm>
          <a:prstGeom prst="rect">
            <a:avLst/>
          </a:prstGeom>
        </p:spPr>
        <p:txBody>
          <a:bodyPr wrap="square">
            <a:spAutoFit/>
          </a:bodyPr>
          <a:lstStyle/>
          <a:p>
            <a:pPr algn="ctr" rtl="1"/>
            <a:r>
              <a:rPr lang="ar-SA" sz="8800" dirty="0">
                <a:solidFill>
                  <a:srgbClr val="FFFF00"/>
                </a:solidFill>
                <a:latin typeface="Attari_Quran" pitchFamily="2" charset="-78"/>
                <a:cs typeface="Attari_Quran" pitchFamily="2" charset="-78"/>
              </a:rPr>
              <a:t>زيارات الإمام علي (ع) </a:t>
            </a:r>
            <a:endParaRPr lang="en-US" sz="8800" dirty="0" smtClean="0">
              <a:solidFill>
                <a:srgbClr val="FFFF00"/>
              </a:solidFill>
              <a:latin typeface="Attari_Quran" pitchFamily="2" charset="-78"/>
              <a:cs typeface="Attari_Quran" pitchFamily="2" charset="-78"/>
            </a:endParaRPr>
          </a:p>
          <a:p>
            <a:pPr algn="ctr" rtl="1"/>
            <a:r>
              <a:rPr lang="ar-SA" sz="8800" dirty="0" smtClean="0">
                <a:solidFill>
                  <a:srgbClr val="FFFF00"/>
                </a:solidFill>
                <a:latin typeface="Attari_Quran" pitchFamily="2" charset="-78"/>
                <a:cs typeface="Attari_Quran" pitchFamily="2" charset="-78"/>
              </a:rPr>
              <a:t>في </a:t>
            </a:r>
            <a:r>
              <a:rPr lang="ar-SA" sz="8800" dirty="0">
                <a:solidFill>
                  <a:srgbClr val="FFFF00"/>
                </a:solidFill>
                <a:latin typeface="Attari_Quran" pitchFamily="2" charset="-78"/>
                <a:cs typeface="Attari_Quran" pitchFamily="2" charset="-78"/>
              </a:rPr>
              <a:t>17 ربيع الأول</a:t>
            </a:r>
          </a:p>
        </p:txBody>
      </p:sp>
    </p:spTree>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13360" y="914400"/>
            <a:ext cx="8778240" cy="1470025"/>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rtl="1">
              <a:lnSpc>
                <a:spcPts val="5500"/>
              </a:lnSpc>
            </a:pPr>
            <a:r>
              <a:rPr lang="ar-SA" sz="7200" kern="1200">
                <a:latin typeface="Attari_Quran" pitchFamily="2" charset="-78"/>
                <a:ea typeface="+mn-ea"/>
                <a:cs typeface="Attari_Quran" pitchFamily="2" charset="-78"/>
              </a:rPr>
              <a:t>وَرَحْمَةُ </a:t>
            </a:r>
            <a:r>
              <a:rPr lang="ar-SA" sz="7200" kern="1200" err="1">
                <a:latin typeface="Attari_Quran" pitchFamily="2" charset="-78"/>
                <a:ea typeface="+mn-ea"/>
                <a:cs typeface="Attari_Quran" pitchFamily="2" charset="-78"/>
              </a:rPr>
              <a:t>ٱللَّهِ</a:t>
            </a:r>
            <a:r>
              <a:rPr lang="ar-SA" sz="7200" kern="1200">
                <a:latin typeface="Attari_Quran" pitchFamily="2" charset="-78"/>
                <a:ea typeface="+mn-ea"/>
                <a:cs typeface="Attari_Quran" pitchFamily="2" charset="-78"/>
              </a:rPr>
              <a:t> وَبَرَكَاتُهُ</a:t>
            </a:r>
            <a:endParaRPr lang="en-US" sz="72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743200"/>
            <a:ext cx="8763000" cy="17526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342900" indent="-342900"/>
            <a:r>
              <a:rPr lang="en-US" b="1" kern="1200">
                <a:latin typeface="Arial" pitchFamily="34" charset="0"/>
                <a:ea typeface="MS Mincho" pitchFamily="49" charset="-128"/>
                <a:cs typeface="Arial" pitchFamily="34" charset="0"/>
              </a:rPr>
              <a:t>Allah’s mercy and blessings be upon him.</a:t>
            </a:r>
          </a:p>
        </p:txBody>
      </p:sp>
      <p:sp>
        <p:nvSpPr>
          <p:cNvPr id="7" name="Subtitle 4"/>
          <p:cNvSpPr txBox="1">
            <a:spLocks/>
          </p:cNvSpPr>
          <p:nvPr/>
        </p:nvSpPr>
        <p:spPr bwMode="auto">
          <a:xfrm>
            <a:off x="213360" y="5029200"/>
            <a:ext cx="877824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marL="342900" indent="-342900" algn="ctr">
              <a:spcBef>
                <a:spcPct val="20000"/>
              </a:spcBef>
              <a:buNone/>
              <a:defRPr sz="2400" b="1" i="1">
                <a:solidFill>
                  <a:srgbClr val="000066"/>
                </a:solidFill>
                <a:latin typeface="+mn-lt"/>
                <a:ea typeface="MS Mincho" pitchFamily="49" charset="-128"/>
                <a:cs typeface="+mn-cs"/>
              </a:defRPr>
            </a:lvl1pPr>
            <a:lvl2pPr indent="0" algn="ctr">
              <a:spcBef>
                <a:spcPct val="20000"/>
              </a:spcBef>
              <a:buNone/>
              <a:defRPr sz="2800">
                <a:solidFill>
                  <a:srgbClr val="000066"/>
                </a:solidFill>
                <a:latin typeface="+mn-lt"/>
                <a:cs typeface="+mn-cs"/>
              </a:defRPr>
            </a:lvl2pPr>
            <a:lvl3pPr indent="0" algn="ctr">
              <a:spcBef>
                <a:spcPct val="20000"/>
              </a:spcBef>
              <a:buNone/>
              <a:defRPr sz="2400">
                <a:solidFill>
                  <a:srgbClr val="000066"/>
                </a:solidFill>
                <a:latin typeface="+mn-lt"/>
                <a:cs typeface="+mn-cs"/>
              </a:defRPr>
            </a:lvl3pPr>
            <a:lvl4pPr indent="0" algn="ctr">
              <a:spcBef>
                <a:spcPct val="20000"/>
              </a:spcBef>
              <a:buNone/>
              <a:defRPr sz="2000">
                <a:solidFill>
                  <a:srgbClr val="000066"/>
                </a:solidFill>
                <a:latin typeface="+mn-lt"/>
                <a:cs typeface="+mn-cs"/>
              </a:defRPr>
            </a:lvl4pPr>
            <a:lvl5pPr indent="0" algn="ctr">
              <a:spcBef>
                <a:spcPct val="20000"/>
              </a:spcBef>
              <a:buNone/>
              <a:defRPr sz="2000">
                <a:solidFill>
                  <a:srgbClr val="000066"/>
                </a:solidFill>
                <a:latin typeface="+mn-lt"/>
                <a:cs typeface="+mn-cs"/>
              </a:defRPr>
            </a:lvl5pPr>
            <a:lvl6pPr indent="0" algn="ctr" fontAlgn="base">
              <a:spcBef>
                <a:spcPct val="20000"/>
              </a:spcBef>
              <a:spcAft>
                <a:spcPct val="0"/>
              </a:spcAft>
              <a:buNone/>
              <a:defRPr sz="2000">
                <a:solidFill>
                  <a:srgbClr val="000066"/>
                </a:solidFill>
                <a:latin typeface="+mn-lt"/>
                <a:cs typeface="+mn-cs"/>
              </a:defRPr>
            </a:lvl6pPr>
            <a:lvl7pPr indent="0" algn="ctr" fontAlgn="base">
              <a:spcBef>
                <a:spcPct val="20000"/>
              </a:spcBef>
              <a:spcAft>
                <a:spcPct val="0"/>
              </a:spcAft>
              <a:buNone/>
              <a:defRPr sz="2000">
                <a:solidFill>
                  <a:srgbClr val="000066"/>
                </a:solidFill>
                <a:latin typeface="+mn-lt"/>
                <a:cs typeface="+mn-cs"/>
              </a:defRPr>
            </a:lvl7pPr>
            <a:lvl8pPr indent="0" algn="ctr" fontAlgn="base">
              <a:spcBef>
                <a:spcPct val="20000"/>
              </a:spcBef>
              <a:spcAft>
                <a:spcPct val="0"/>
              </a:spcAft>
              <a:buNone/>
              <a:defRPr sz="2000">
                <a:solidFill>
                  <a:srgbClr val="000066"/>
                </a:solidFill>
                <a:latin typeface="+mn-lt"/>
                <a:cs typeface="+mn-cs"/>
              </a:defRPr>
            </a:lvl8pPr>
            <a:lvl9pPr indent="0" algn="ctr" fontAlgn="base">
              <a:spcBef>
                <a:spcPct val="20000"/>
              </a:spcBef>
              <a:spcAft>
                <a:spcPct val="0"/>
              </a:spcAft>
              <a:buNone/>
              <a:defRPr sz="2000">
                <a:solidFill>
                  <a:srgbClr val="000066"/>
                </a:solidFill>
                <a:latin typeface="+mn-lt"/>
                <a:cs typeface="+mn-cs"/>
              </a:defRPr>
            </a:lvl9pPr>
          </a:lstStyle>
          <a:p>
            <a:r>
              <a:rPr lang="fi-FI" dirty="0"/>
              <a:t>wa </a:t>
            </a:r>
            <a:r>
              <a:rPr lang="fi-FI" dirty="0" smtClean="0"/>
              <a:t>rahmatu </a:t>
            </a:r>
            <a:r>
              <a:rPr lang="fi-FI" dirty="0"/>
              <a:t>allahi wa barakatuhu</a:t>
            </a:r>
            <a:endParaRPr lang="en-US" dirty="0"/>
          </a:p>
        </p:txBody>
      </p:sp>
      <p:sp>
        <p:nvSpPr>
          <p:cNvPr id="10" name="Text Box 13"/>
          <p:cNvSpPr txBox="1">
            <a:spLocks noChangeArrowheads="1"/>
          </p:cNvSpPr>
          <p:nvPr/>
        </p:nvSpPr>
        <p:spPr bwMode="auto">
          <a:xfrm>
            <a:off x="0" y="0"/>
            <a:ext cx="9144000" cy="336550"/>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1600" b="1" dirty="0" smtClean="0">
                <a:solidFill>
                  <a:srgbClr val="FFFF99"/>
                </a:solidFill>
                <a:latin typeface="Trebuchet MS" pitchFamily="34" charset="0"/>
              </a:rPr>
              <a:t>Ziyārat of Imam Ali (A.S) on 17th Rabi’al awwal</a:t>
            </a:r>
            <a:endParaRPr lang="en-US" sz="1600" b="1" dirty="0">
              <a:solidFill>
                <a:srgbClr val="FFFF99"/>
              </a:solidFill>
              <a:latin typeface="Trebuchet MS" pitchFamily="34" charset="0"/>
            </a:endParaRPr>
          </a:p>
        </p:txBody>
      </p:sp>
      <p:sp>
        <p:nvSpPr>
          <p:cNvPr id="13" name="Text Box 13"/>
          <p:cNvSpPr txBox="1">
            <a:spLocks noChangeArrowheads="1"/>
          </p:cNvSpPr>
          <p:nvPr/>
        </p:nvSpPr>
        <p:spPr bwMode="auto">
          <a:xfrm>
            <a:off x="4876800" y="-1002"/>
            <a:ext cx="4267200" cy="337552"/>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r" rtl="1"/>
            <a:r>
              <a:rPr lang="ar-SA" sz="1600" b="1" smtClean="0">
                <a:solidFill>
                  <a:srgbClr val="FFFF99"/>
                </a:solidFill>
                <a:latin typeface="Trebuchet MS" pitchFamily="34" charset="0"/>
              </a:rPr>
              <a:t>زيارة أمير المؤمنين (عليه السلام) يوم ١٧ ربيع الأول</a:t>
            </a:r>
          </a:p>
        </p:txBody>
      </p:sp>
    </p:spTree>
    <p:extLst>
      <p:ext uri="{BB962C8B-B14F-4D97-AF65-F5344CB8AC3E}">
        <p14:creationId xmlns:p14="http://schemas.microsoft.com/office/powerpoint/2010/main" val="206528024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13360" y="914400"/>
            <a:ext cx="8778240" cy="1470025"/>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rtl="1">
              <a:lnSpc>
                <a:spcPts val="5500"/>
              </a:lnSpc>
            </a:pPr>
            <a:r>
              <a:rPr lang="ar-SA" sz="7200" kern="1200">
                <a:latin typeface="Attari_Quran" pitchFamily="2" charset="-78"/>
                <a:ea typeface="+mn-ea"/>
                <a:cs typeface="Attari_Quran" pitchFamily="2" charset="-78"/>
              </a:rPr>
              <a:t>وَمُسْتَوْدَعَ عِلْمِ </a:t>
            </a:r>
            <a:r>
              <a:rPr lang="ar-SA" sz="7200" kern="1200" err="1">
                <a:latin typeface="Attari_Quran" pitchFamily="2" charset="-78"/>
                <a:ea typeface="+mn-ea"/>
                <a:cs typeface="Attari_Quran" pitchFamily="2" charset="-78"/>
              </a:rPr>
              <a:t>ٱلاوَّلِينَ</a:t>
            </a:r>
            <a:r>
              <a:rPr lang="ar-SA" sz="7200" kern="1200">
                <a:latin typeface="Attari_Quran" pitchFamily="2" charset="-78"/>
                <a:ea typeface="+mn-ea"/>
                <a:cs typeface="Attari_Quran" pitchFamily="2" charset="-78"/>
              </a:rPr>
              <a:t> </a:t>
            </a:r>
            <a:r>
              <a:rPr lang="ar-SA" sz="7200" kern="1200" err="1">
                <a:latin typeface="Attari_Quran" pitchFamily="2" charset="-78"/>
                <a:ea typeface="+mn-ea"/>
                <a:cs typeface="Attari_Quran" pitchFamily="2" charset="-78"/>
              </a:rPr>
              <a:t>وَٱلآخِرِينَ</a:t>
            </a:r>
            <a:endParaRPr lang="en-US" sz="72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743200"/>
            <a:ext cx="8763000" cy="17526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342900" indent="-342900"/>
            <a:r>
              <a:rPr lang="en-US" b="1" kern="1200">
                <a:latin typeface="Arial" pitchFamily="34" charset="0"/>
                <a:ea typeface="MS Mincho" pitchFamily="49" charset="-128"/>
                <a:cs typeface="Arial" pitchFamily="34" charset="0"/>
              </a:rPr>
              <a:t>keeper of the knowledge of the past and coming generations,</a:t>
            </a:r>
          </a:p>
        </p:txBody>
      </p:sp>
      <p:sp>
        <p:nvSpPr>
          <p:cNvPr id="7" name="Subtitle 4"/>
          <p:cNvSpPr txBox="1">
            <a:spLocks/>
          </p:cNvSpPr>
          <p:nvPr/>
        </p:nvSpPr>
        <p:spPr bwMode="auto">
          <a:xfrm>
            <a:off x="213360" y="5029200"/>
            <a:ext cx="877824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marL="342900" indent="-342900" algn="ctr">
              <a:spcBef>
                <a:spcPct val="20000"/>
              </a:spcBef>
              <a:buNone/>
              <a:defRPr sz="2400" b="1" i="1">
                <a:solidFill>
                  <a:srgbClr val="000066"/>
                </a:solidFill>
                <a:latin typeface="+mn-lt"/>
                <a:ea typeface="MS Mincho" pitchFamily="49" charset="-128"/>
                <a:cs typeface="+mn-cs"/>
              </a:defRPr>
            </a:lvl1pPr>
            <a:lvl2pPr indent="0" algn="ctr">
              <a:spcBef>
                <a:spcPct val="20000"/>
              </a:spcBef>
              <a:buNone/>
              <a:defRPr sz="2800">
                <a:solidFill>
                  <a:srgbClr val="000066"/>
                </a:solidFill>
                <a:latin typeface="+mn-lt"/>
                <a:cs typeface="+mn-cs"/>
              </a:defRPr>
            </a:lvl2pPr>
            <a:lvl3pPr indent="0" algn="ctr">
              <a:spcBef>
                <a:spcPct val="20000"/>
              </a:spcBef>
              <a:buNone/>
              <a:defRPr sz="2400">
                <a:solidFill>
                  <a:srgbClr val="000066"/>
                </a:solidFill>
                <a:latin typeface="+mn-lt"/>
                <a:cs typeface="+mn-cs"/>
              </a:defRPr>
            </a:lvl3pPr>
            <a:lvl4pPr indent="0" algn="ctr">
              <a:spcBef>
                <a:spcPct val="20000"/>
              </a:spcBef>
              <a:buNone/>
              <a:defRPr sz="2000">
                <a:solidFill>
                  <a:srgbClr val="000066"/>
                </a:solidFill>
                <a:latin typeface="+mn-lt"/>
                <a:cs typeface="+mn-cs"/>
              </a:defRPr>
            </a:lvl4pPr>
            <a:lvl5pPr indent="0" algn="ctr">
              <a:spcBef>
                <a:spcPct val="20000"/>
              </a:spcBef>
              <a:buNone/>
              <a:defRPr sz="2000">
                <a:solidFill>
                  <a:srgbClr val="000066"/>
                </a:solidFill>
                <a:latin typeface="+mn-lt"/>
                <a:cs typeface="+mn-cs"/>
              </a:defRPr>
            </a:lvl5pPr>
            <a:lvl6pPr indent="0" algn="ctr" fontAlgn="base">
              <a:spcBef>
                <a:spcPct val="20000"/>
              </a:spcBef>
              <a:spcAft>
                <a:spcPct val="0"/>
              </a:spcAft>
              <a:buNone/>
              <a:defRPr sz="2000">
                <a:solidFill>
                  <a:srgbClr val="000066"/>
                </a:solidFill>
                <a:latin typeface="+mn-lt"/>
                <a:cs typeface="+mn-cs"/>
              </a:defRPr>
            </a:lvl6pPr>
            <a:lvl7pPr indent="0" algn="ctr" fontAlgn="base">
              <a:spcBef>
                <a:spcPct val="20000"/>
              </a:spcBef>
              <a:spcAft>
                <a:spcPct val="0"/>
              </a:spcAft>
              <a:buNone/>
              <a:defRPr sz="2000">
                <a:solidFill>
                  <a:srgbClr val="000066"/>
                </a:solidFill>
                <a:latin typeface="+mn-lt"/>
                <a:cs typeface="+mn-cs"/>
              </a:defRPr>
            </a:lvl7pPr>
            <a:lvl8pPr indent="0" algn="ctr" fontAlgn="base">
              <a:spcBef>
                <a:spcPct val="20000"/>
              </a:spcBef>
              <a:spcAft>
                <a:spcPct val="0"/>
              </a:spcAft>
              <a:buNone/>
              <a:defRPr sz="2000">
                <a:solidFill>
                  <a:srgbClr val="000066"/>
                </a:solidFill>
                <a:latin typeface="+mn-lt"/>
                <a:cs typeface="+mn-cs"/>
              </a:defRPr>
            </a:lvl8pPr>
            <a:lvl9pPr indent="0" algn="ctr" fontAlgn="base">
              <a:spcBef>
                <a:spcPct val="20000"/>
              </a:spcBef>
              <a:spcAft>
                <a:spcPct val="0"/>
              </a:spcAft>
              <a:buNone/>
              <a:defRPr sz="2000">
                <a:solidFill>
                  <a:srgbClr val="000066"/>
                </a:solidFill>
                <a:latin typeface="+mn-lt"/>
                <a:cs typeface="+mn-cs"/>
              </a:defRPr>
            </a:lvl9pPr>
          </a:lstStyle>
          <a:p>
            <a:r>
              <a:rPr lang="en-US" err="1"/>
              <a:t>wa</a:t>
            </a:r>
            <a:r>
              <a:rPr lang="en-US"/>
              <a:t> </a:t>
            </a:r>
            <a:r>
              <a:rPr lang="en-US" err="1"/>
              <a:t>mustawda`a</a:t>
            </a:r>
            <a:r>
              <a:rPr lang="en-US"/>
              <a:t> `</a:t>
            </a:r>
            <a:r>
              <a:rPr lang="en-US" err="1"/>
              <a:t>ilmi</a:t>
            </a:r>
            <a:r>
              <a:rPr lang="en-US"/>
              <a:t> al-</a:t>
            </a:r>
            <a:r>
              <a:rPr lang="en-US" err="1"/>
              <a:t>awwalina</a:t>
            </a:r>
            <a:r>
              <a:rPr lang="en-US"/>
              <a:t> </a:t>
            </a:r>
            <a:r>
              <a:rPr lang="en-US" err="1"/>
              <a:t>wal-akhirina</a:t>
            </a:r>
            <a:endParaRPr lang="en-US"/>
          </a:p>
        </p:txBody>
      </p:sp>
      <p:sp>
        <p:nvSpPr>
          <p:cNvPr id="10" name="Text Box 13"/>
          <p:cNvSpPr txBox="1">
            <a:spLocks noChangeArrowheads="1"/>
          </p:cNvSpPr>
          <p:nvPr/>
        </p:nvSpPr>
        <p:spPr bwMode="auto">
          <a:xfrm>
            <a:off x="0" y="0"/>
            <a:ext cx="9144000" cy="336550"/>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1600" b="1" dirty="0" smtClean="0">
                <a:solidFill>
                  <a:srgbClr val="FFFF99"/>
                </a:solidFill>
                <a:latin typeface="Trebuchet MS" pitchFamily="34" charset="0"/>
              </a:rPr>
              <a:t>Ziyārat of Imam Ali (A.S) on 17th Rabi’al awwal</a:t>
            </a:r>
            <a:endParaRPr lang="en-US" sz="1600" b="1" dirty="0">
              <a:solidFill>
                <a:srgbClr val="FFFF99"/>
              </a:solidFill>
              <a:latin typeface="Trebuchet MS" pitchFamily="34" charset="0"/>
            </a:endParaRPr>
          </a:p>
        </p:txBody>
      </p:sp>
      <p:sp>
        <p:nvSpPr>
          <p:cNvPr id="13" name="Text Box 13"/>
          <p:cNvSpPr txBox="1">
            <a:spLocks noChangeArrowheads="1"/>
          </p:cNvSpPr>
          <p:nvPr/>
        </p:nvSpPr>
        <p:spPr bwMode="auto">
          <a:xfrm>
            <a:off x="4876800" y="-1002"/>
            <a:ext cx="4267200" cy="337552"/>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r" rtl="1"/>
            <a:r>
              <a:rPr lang="ar-SA" sz="1600" b="1" smtClean="0">
                <a:solidFill>
                  <a:srgbClr val="FFFF99"/>
                </a:solidFill>
                <a:latin typeface="Trebuchet MS" pitchFamily="34" charset="0"/>
              </a:rPr>
              <a:t>زيارة أمير المؤمنين (عليه السلام) يوم ١٧ ربيع الأول</a:t>
            </a:r>
          </a:p>
        </p:txBody>
      </p:sp>
    </p:spTree>
    <p:extLst>
      <p:ext uri="{BB962C8B-B14F-4D97-AF65-F5344CB8AC3E}">
        <p14:creationId xmlns:p14="http://schemas.microsoft.com/office/powerpoint/2010/main" val="263096261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13360" y="914400"/>
            <a:ext cx="8778240" cy="1470025"/>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rtl="1">
              <a:lnSpc>
                <a:spcPts val="5500"/>
              </a:lnSpc>
            </a:pPr>
            <a:r>
              <a:rPr lang="ar-SA" sz="7200" kern="1200">
                <a:latin typeface="Attari_Quran" pitchFamily="2" charset="-78"/>
                <a:ea typeface="+mn-ea"/>
                <a:cs typeface="Attari_Quran" pitchFamily="2" charset="-78"/>
              </a:rPr>
              <a:t>وَصَاحِبَ لِوَاءِ </a:t>
            </a:r>
            <a:r>
              <a:rPr lang="ar-SA" sz="7200" kern="1200" err="1">
                <a:latin typeface="Attari_Quran" pitchFamily="2" charset="-78"/>
                <a:ea typeface="+mn-ea"/>
                <a:cs typeface="Attari_Quran" pitchFamily="2" charset="-78"/>
              </a:rPr>
              <a:t>ٱلْحَمْدِ</a:t>
            </a:r>
            <a:endParaRPr lang="en-US" sz="72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743200"/>
            <a:ext cx="8763000" cy="17526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342900" indent="-342900"/>
            <a:r>
              <a:rPr lang="en-US" b="1" kern="1200">
                <a:latin typeface="Arial" pitchFamily="34" charset="0"/>
                <a:ea typeface="MS Mincho" pitchFamily="49" charset="-128"/>
                <a:cs typeface="Arial" pitchFamily="34" charset="0"/>
              </a:rPr>
              <a:t>bearer of the Pennon of Praise (</a:t>
            </a:r>
            <a:r>
              <a:rPr lang="en-US" b="1" i="1" kern="1200" err="1">
                <a:latin typeface="Arial" pitchFamily="34" charset="0"/>
                <a:ea typeface="MS Mincho" pitchFamily="49" charset="-128"/>
                <a:cs typeface="Arial" pitchFamily="34" charset="0"/>
              </a:rPr>
              <a:t>liwa</a:t>
            </a:r>
            <a:r>
              <a:rPr lang="en-US" b="1" i="1" kern="1200">
                <a:latin typeface="Arial" pitchFamily="34" charset="0"/>
                <a:ea typeface="MS Mincho" pitchFamily="49" charset="-128"/>
                <a:cs typeface="Arial" pitchFamily="34" charset="0"/>
              </a:rPr>
              <a:t>’ al-</a:t>
            </a:r>
            <a:r>
              <a:rPr lang="en-US" b="1" i="1" kern="1200" err="1">
                <a:latin typeface="Arial" pitchFamily="34" charset="0"/>
                <a:ea typeface="MS Mincho" pitchFamily="49" charset="-128"/>
                <a:cs typeface="Arial" pitchFamily="34" charset="0"/>
              </a:rPr>
              <a:t>hamd</a:t>
            </a:r>
            <a:r>
              <a:rPr lang="en-US" b="1" kern="1200">
                <a:latin typeface="Arial" pitchFamily="34" charset="0"/>
                <a:ea typeface="MS Mincho" pitchFamily="49" charset="-128"/>
                <a:cs typeface="Arial" pitchFamily="34" charset="0"/>
              </a:rPr>
              <a:t>),</a:t>
            </a:r>
          </a:p>
        </p:txBody>
      </p:sp>
      <p:sp>
        <p:nvSpPr>
          <p:cNvPr id="7" name="Subtitle 4"/>
          <p:cNvSpPr txBox="1">
            <a:spLocks/>
          </p:cNvSpPr>
          <p:nvPr/>
        </p:nvSpPr>
        <p:spPr bwMode="auto">
          <a:xfrm>
            <a:off x="213360" y="5029200"/>
            <a:ext cx="877824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marL="342900" indent="-342900" algn="ctr">
              <a:spcBef>
                <a:spcPct val="20000"/>
              </a:spcBef>
              <a:buNone/>
              <a:defRPr sz="2400" b="1" i="1">
                <a:solidFill>
                  <a:srgbClr val="000066"/>
                </a:solidFill>
                <a:latin typeface="+mn-lt"/>
                <a:ea typeface="MS Mincho" pitchFamily="49" charset="-128"/>
                <a:cs typeface="+mn-cs"/>
              </a:defRPr>
            </a:lvl1pPr>
            <a:lvl2pPr indent="0" algn="ctr">
              <a:spcBef>
                <a:spcPct val="20000"/>
              </a:spcBef>
              <a:buNone/>
              <a:defRPr sz="2800">
                <a:solidFill>
                  <a:srgbClr val="000066"/>
                </a:solidFill>
                <a:latin typeface="+mn-lt"/>
                <a:cs typeface="+mn-cs"/>
              </a:defRPr>
            </a:lvl2pPr>
            <a:lvl3pPr indent="0" algn="ctr">
              <a:spcBef>
                <a:spcPct val="20000"/>
              </a:spcBef>
              <a:buNone/>
              <a:defRPr sz="2400">
                <a:solidFill>
                  <a:srgbClr val="000066"/>
                </a:solidFill>
                <a:latin typeface="+mn-lt"/>
                <a:cs typeface="+mn-cs"/>
              </a:defRPr>
            </a:lvl3pPr>
            <a:lvl4pPr indent="0" algn="ctr">
              <a:spcBef>
                <a:spcPct val="20000"/>
              </a:spcBef>
              <a:buNone/>
              <a:defRPr sz="2000">
                <a:solidFill>
                  <a:srgbClr val="000066"/>
                </a:solidFill>
                <a:latin typeface="+mn-lt"/>
                <a:cs typeface="+mn-cs"/>
              </a:defRPr>
            </a:lvl4pPr>
            <a:lvl5pPr indent="0" algn="ctr">
              <a:spcBef>
                <a:spcPct val="20000"/>
              </a:spcBef>
              <a:buNone/>
              <a:defRPr sz="2000">
                <a:solidFill>
                  <a:srgbClr val="000066"/>
                </a:solidFill>
                <a:latin typeface="+mn-lt"/>
                <a:cs typeface="+mn-cs"/>
              </a:defRPr>
            </a:lvl5pPr>
            <a:lvl6pPr indent="0" algn="ctr" fontAlgn="base">
              <a:spcBef>
                <a:spcPct val="20000"/>
              </a:spcBef>
              <a:spcAft>
                <a:spcPct val="0"/>
              </a:spcAft>
              <a:buNone/>
              <a:defRPr sz="2000">
                <a:solidFill>
                  <a:srgbClr val="000066"/>
                </a:solidFill>
                <a:latin typeface="+mn-lt"/>
                <a:cs typeface="+mn-cs"/>
              </a:defRPr>
            </a:lvl6pPr>
            <a:lvl7pPr indent="0" algn="ctr" fontAlgn="base">
              <a:spcBef>
                <a:spcPct val="20000"/>
              </a:spcBef>
              <a:spcAft>
                <a:spcPct val="0"/>
              </a:spcAft>
              <a:buNone/>
              <a:defRPr sz="2000">
                <a:solidFill>
                  <a:srgbClr val="000066"/>
                </a:solidFill>
                <a:latin typeface="+mn-lt"/>
                <a:cs typeface="+mn-cs"/>
              </a:defRPr>
            </a:lvl7pPr>
            <a:lvl8pPr indent="0" algn="ctr" fontAlgn="base">
              <a:spcBef>
                <a:spcPct val="20000"/>
              </a:spcBef>
              <a:spcAft>
                <a:spcPct val="0"/>
              </a:spcAft>
              <a:buNone/>
              <a:defRPr sz="2000">
                <a:solidFill>
                  <a:srgbClr val="000066"/>
                </a:solidFill>
                <a:latin typeface="+mn-lt"/>
                <a:cs typeface="+mn-cs"/>
              </a:defRPr>
            </a:lvl8pPr>
            <a:lvl9pPr indent="0" algn="ctr" fontAlgn="base">
              <a:spcBef>
                <a:spcPct val="20000"/>
              </a:spcBef>
              <a:spcAft>
                <a:spcPct val="0"/>
              </a:spcAft>
              <a:buNone/>
              <a:defRPr sz="2000">
                <a:solidFill>
                  <a:srgbClr val="000066"/>
                </a:solidFill>
                <a:latin typeface="+mn-lt"/>
                <a:cs typeface="+mn-cs"/>
              </a:defRPr>
            </a:lvl9pPr>
          </a:lstStyle>
          <a:p>
            <a:r>
              <a:rPr lang="en-US" err="1"/>
              <a:t>wa</a:t>
            </a:r>
            <a:r>
              <a:rPr lang="en-US"/>
              <a:t> </a:t>
            </a:r>
            <a:r>
              <a:rPr lang="en-US" err="1"/>
              <a:t>sahiba</a:t>
            </a:r>
            <a:r>
              <a:rPr lang="en-US"/>
              <a:t> </a:t>
            </a:r>
            <a:r>
              <a:rPr lang="en-US" err="1"/>
              <a:t>liwa'i</a:t>
            </a:r>
            <a:r>
              <a:rPr lang="en-US"/>
              <a:t> </a:t>
            </a:r>
            <a:r>
              <a:rPr lang="en-US" err="1"/>
              <a:t>alhamdi</a:t>
            </a:r>
            <a:endParaRPr lang="en-US"/>
          </a:p>
        </p:txBody>
      </p:sp>
      <p:sp>
        <p:nvSpPr>
          <p:cNvPr id="10" name="Text Box 13"/>
          <p:cNvSpPr txBox="1">
            <a:spLocks noChangeArrowheads="1"/>
          </p:cNvSpPr>
          <p:nvPr/>
        </p:nvSpPr>
        <p:spPr bwMode="auto">
          <a:xfrm>
            <a:off x="0" y="0"/>
            <a:ext cx="9144000" cy="336550"/>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1600" b="1" dirty="0" smtClean="0">
                <a:solidFill>
                  <a:srgbClr val="FFFF99"/>
                </a:solidFill>
                <a:latin typeface="Trebuchet MS" pitchFamily="34" charset="0"/>
              </a:rPr>
              <a:t>Ziyārat of Imam Ali (A.S) on 17th Rabi’al awwal</a:t>
            </a:r>
            <a:endParaRPr lang="en-US" sz="1600" b="1" dirty="0">
              <a:solidFill>
                <a:srgbClr val="FFFF99"/>
              </a:solidFill>
              <a:latin typeface="Trebuchet MS" pitchFamily="34" charset="0"/>
            </a:endParaRPr>
          </a:p>
        </p:txBody>
      </p:sp>
      <p:sp>
        <p:nvSpPr>
          <p:cNvPr id="13" name="Text Box 13"/>
          <p:cNvSpPr txBox="1">
            <a:spLocks noChangeArrowheads="1"/>
          </p:cNvSpPr>
          <p:nvPr/>
        </p:nvSpPr>
        <p:spPr bwMode="auto">
          <a:xfrm>
            <a:off x="4876800" y="-1002"/>
            <a:ext cx="4267200" cy="337552"/>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r" rtl="1"/>
            <a:r>
              <a:rPr lang="ar-SA" sz="1600" b="1" smtClean="0">
                <a:solidFill>
                  <a:srgbClr val="FFFF99"/>
                </a:solidFill>
                <a:latin typeface="Trebuchet MS" pitchFamily="34" charset="0"/>
              </a:rPr>
              <a:t>زيارة أمير المؤمنين (عليه السلام) يوم ١٧ ربيع الأول</a:t>
            </a:r>
          </a:p>
        </p:txBody>
      </p:sp>
    </p:spTree>
    <p:extLst>
      <p:ext uri="{BB962C8B-B14F-4D97-AF65-F5344CB8AC3E}">
        <p14:creationId xmlns:p14="http://schemas.microsoft.com/office/powerpoint/2010/main" val="67751931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13360" y="914400"/>
            <a:ext cx="8778240" cy="1470025"/>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rtl="1">
              <a:lnSpc>
                <a:spcPts val="5500"/>
              </a:lnSpc>
            </a:pPr>
            <a:r>
              <a:rPr lang="ar-SA" sz="7200" kern="1200">
                <a:latin typeface="Attari_Quran" pitchFamily="2" charset="-78"/>
                <a:ea typeface="+mn-ea"/>
                <a:cs typeface="Attari_Quran" pitchFamily="2" charset="-78"/>
              </a:rPr>
              <a:t>وَسَاقِيَ اوْلِيَائِهِ مِنْ حَوْضِ خَاتَمِ </a:t>
            </a:r>
            <a:r>
              <a:rPr lang="ar-SA" sz="7200" kern="1200" err="1">
                <a:latin typeface="Attari_Quran" pitchFamily="2" charset="-78"/>
                <a:ea typeface="+mn-ea"/>
                <a:cs typeface="Attari_Quran" pitchFamily="2" charset="-78"/>
              </a:rPr>
              <a:t>ٱلنَّبِيِّينَ</a:t>
            </a:r>
            <a:endParaRPr lang="en-US" sz="72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743200"/>
            <a:ext cx="8763000" cy="17526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342900" indent="-342900"/>
            <a:r>
              <a:rPr lang="en-US" b="1" kern="1200">
                <a:latin typeface="Arial" pitchFamily="34" charset="0"/>
                <a:ea typeface="MS Mincho" pitchFamily="49" charset="-128"/>
                <a:cs typeface="Arial" pitchFamily="34" charset="0"/>
              </a:rPr>
              <a:t>and one who shall serve his adherents with water from the (Divine) Pond of the Seal of the Prophets.</a:t>
            </a:r>
          </a:p>
        </p:txBody>
      </p:sp>
      <p:sp>
        <p:nvSpPr>
          <p:cNvPr id="7" name="Subtitle 4"/>
          <p:cNvSpPr txBox="1">
            <a:spLocks/>
          </p:cNvSpPr>
          <p:nvPr/>
        </p:nvSpPr>
        <p:spPr bwMode="auto">
          <a:xfrm>
            <a:off x="213360" y="5029200"/>
            <a:ext cx="877824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marL="342900" indent="-342900" algn="ctr">
              <a:spcBef>
                <a:spcPct val="20000"/>
              </a:spcBef>
              <a:buNone/>
              <a:defRPr sz="2400" b="1" i="1">
                <a:solidFill>
                  <a:srgbClr val="000066"/>
                </a:solidFill>
                <a:latin typeface="+mn-lt"/>
                <a:ea typeface="MS Mincho" pitchFamily="49" charset="-128"/>
                <a:cs typeface="+mn-cs"/>
              </a:defRPr>
            </a:lvl1pPr>
            <a:lvl2pPr indent="0" algn="ctr">
              <a:spcBef>
                <a:spcPct val="20000"/>
              </a:spcBef>
              <a:buNone/>
              <a:defRPr sz="2800">
                <a:solidFill>
                  <a:srgbClr val="000066"/>
                </a:solidFill>
                <a:latin typeface="+mn-lt"/>
                <a:cs typeface="+mn-cs"/>
              </a:defRPr>
            </a:lvl2pPr>
            <a:lvl3pPr indent="0" algn="ctr">
              <a:spcBef>
                <a:spcPct val="20000"/>
              </a:spcBef>
              <a:buNone/>
              <a:defRPr sz="2400">
                <a:solidFill>
                  <a:srgbClr val="000066"/>
                </a:solidFill>
                <a:latin typeface="+mn-lt"/>
                <a:cs typeface="+mn-cs"/>
              </a:defRPr>
            </a:lvl3pPr>
            <a:lvl4pPr indent="0" algn="ctr">
              <a:spcBef>
                <a:spcPct val="20000"/>
              </a:spcBef>
              <a:buNone/>
              <a:defRPr sz="2000">
                <a:solidFill>
                  <a:srgbClr val="000066"/>
                </a:solidFill>
                <a:latin typeface="+mn-lt"/>
                <a:cs typeface="+mn-cs"/>
              </a:defRPr>
            </a:lvl4pPr>
            <a:lvl5pPr indent="0" algn="ctr">
              <a:spcBef>
                <a:spcPct val="20000"/>
              </a:spcBef>
              <a:buNone/>
              <a:defRPr sz="2000">
                <a:solidFill>
                  <a:srgbClr val="000066"/>
                </a:solidFill>
                <a:latin typeface="+mn-lt"/>
                <a:cs typeface="+mn-cs"/>
              </a:defRPr>
            </a:lvl5pPr>
            <a:lvl6pPr indent="0" algn="ctr" fontAlgn="base">
              <a:spcBef>
                <a:spcPct val="20000"/>
              </a:spcBef>
              <a:spcAft>
                <a:spcPct val="0"/>
              </a:spcAft>
              <a:buNone/>
              <a:defRPr sz="2000">
                <a:solidFill>
                  <a:srgbClr val="000066"/>
                </a:solidFill>
                <a:latin typeface="+mn-lt"/>
                <a:cs typeface="+mn-cs"/>
              </a:defRPr>
            </a:lvl6pPr>
            <a:lvl7pPr indent="0" algn="ctr" fontAlgn="base">
              <a:spcBef>
                <a:spcPct val="20000"/>
              </a:spcBef>
              <a:spcAft>
                <a:spcPct val="0"/>
              </a:spcAft>
              <a:buNone/>
              <a:defRPr sz="2000">
                <a:solidFill>
                  <a:srgbClr val="000066"/>
                </a:solidFill>
                <a:latin typeface="+mn-lt"/>
                <a:cs typeface="+mn-cs"/>
              </a:defRPr>
            </a:lvl7pPr>
            <a:lvl8pPr indent="0" algn="ctr" fontAlgn="base">
              <a:spcBef>
                <a:spcPct val="20000"/>
              </a:spcBef>
              <a:spcAft>
                <a:spcPct val="0"/>
              </a:spcAft>
              <a:buNone/>
              <a:defRPr sz="2000">
                <a:solidFill>
                  <a:srgbClr val="000066"/>
                </a:solidFill>
                <a:latin typeface="+mn-lt"/>
                <a:cs typeface="+mn-cs"/>
              </a:defRPr>
            </a:lvl8pPr>
            <a:lvl9pPr indent="0" algn="ctr" fontAlgn="base">
              <a:spcBef>
                <a:spcPct val="20000"/>
              </a:spcBef>
              <a:spcAft>
                <a:spcPct val="0"/>
              </a:spcAft>
              <a:buNone/>
              <a:defRPr sz="2000">
                <a:solidFill>
                  <a:srgbClr val="000066"/>
                </a:solidFill>
                <a:latin typeface="+mn-lt"/>
                <a:cs typeface="+mn-cs"/>
              </a:defRPr>
            </a:lvl9pPr>
          </a:lstStyle>
          <a:p>
            <a:r>
              <a:rPr lang="en-US" err="1"/>
              <a:t>wa</a:t>
            </a:r>
            <a:r>
              <a:rPr lang="en-US"/>
              <a:t> </a:t>
            </a:r>
            <a:r>
              <a:rPr lang="en-US" err="1"/>
              <a:t>saqiya</a:t>
            </a:r>
            <a:r>
              <a:rPr lang="en-US"/>
              <a:t> </a:t>
            </a:r>
            <a:r>
              <a:rPr lang="en-US" err="1"/>
              <a:t>awliya'ihi</a:t>
            </a:r>
            <a:r>
              <a:rPr lang="en-US"/>
              <a:t> min </a:t>
            </a:r>
            <a:r>
              <a:rPr lang="en-US" err="1"/>
              <a:t>hawdi</a:t>
            </a:r>
            <a:r>
              <a:rPr lang="en-US"/>
              <a:t> </a:t>
            </a:r>
            <a:r>
              <a:rPr lang="en-US" err="1"/>
              <a:t>khatami</a:t>
            </a:r>
            <a:r>
              <a:rPr lang="en-US"/>
              <a:t> </a:t>
            </a:r>
            <a:r>
              <a:rPr lang="en-US" err="1"/>
              <a:t>alnnabiyyina</a:t>
            </a:r>
            <a:endParaRPr lang="en-US"/>
          </a:p>
        </p:txBody>
      </p:sp>
      <p:sp>
        <p:nvSpPr>
          <p:cNvPr id="10" name="Text Box 13"/>
          <p:cNvSpPr txBox="1">
            <a:spLocks noChangeArrowheads="1"/>
          </p:cNvSpPr>
          <p:nvPr/>
        </p:nvSpPr>
        <p:spPr bwMode="auto">
          <a:xfrm>
            <a:off x="0" y="0"/>
            <a:ext cx="9144000" cy="336550"/>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1600" b="1" dirty="0" smtClean="0">
                <a:solidFill>
                  <a:srgbClr val="FFFF99"/>
                </a:solidFill>
                <a:latin typeface="Trebuchet MS" pitchFamily="34" charset="0"/>
              </a:rPr>
              <a:t>Ziyārat of Imam Ali (A.S) on 17th Rabi’al awwal</a:t>
            </a:r>
            <a:endParaRPr lang="en-US" sz="1600" b="1" dirty="0">
              <a:solidFill>
                <a:srgbClr val="FFFF99"/>
              </a:solidFill>
              <a:latin typeface="Trebuchet MS" pitchFamily="34" charset="0"/>
            </a:endParaRPr>
          </a:p>
        </p:txBody>
      </p:sp>
      <p:sp>
        <p:nvSpPr>
          <p:cNvPr id="13" name="Text Box 13"/>
          <p:cNvSpPr txBox="1">
            <a:spLocks noChangeArrowheads="1"/>
          </p:cNvSpPr>
          <p:nvPr/>
        </p:nvSpPr>
        <p:spPr bwMode="auto">
          <a:xfrm>
            <a:off x="4876800" y="-1002"/>
            <a:ext cx="4267200" cy="337552"/>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r" rtl="1"/>
            <a:r>
              <a:rPr lang="ar-SA" sz="1600" b="1" smtClean="0">
                <a:solidFill>
                  <a:srgbClr val="FFFF99"/>
                </a:solidFill>
                <a:latin typeface="Trebuchet MS" pitchFamily="34" charset="0"/>
              </a:rPr>
              <a:t>زيارة أمير المؤمنين (عليه السلام) يوم ١٧ ربيع الأول</a:t>
            </a:r>
          </a:p>
        </p:txBody>
      </p:sp>
    </p:spTree>
    <p:extLst>
      <p:ext uri="{BB962C8B-B14F-4D97-AF65-F5344CB8AC3E}">
        <p14:creationId xmlns:p14="http://schemas.microsoft.com/office/powerpoint/2010/main" val="364987322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13360" y="914400"/>
            <a:ext cx="8778240" cy="1470025"/>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rtl="1">
              <a:lnSpc>
                <a:spcPts val="5500"/>
              </a:lnSpc>
            </a:pPr>
            <a:r>
              <a:rPr lang="ar-SA" sz="7200" kern="1200">
                <a:latin typeface="Attari_Quran" pitchFamily="2" charset="-78"/>
                <a:ea typeface="+mn-ea"/>
                <a:cs typeface="Attari_Quran" pitchFamily="2" charset="-78"/>
              </a:rPr>
              <a:t>اَلسَّلاَمُ عَلَيْكَ يَا يَعْسُوبَ </a:t>
            </a:r>
            <a:r>
              <a:rPr lang="ar-SA" sz="7200" kern="1200" err="1">
                <a:latin typeface="Attari_Quran" pitchFamily="2" charset="-78"/>
                <a:ea typeface="+mn-ea"/>
                <a:cs typeface="Attari_Quran" pitchFamily="2" charset="-78"/>
              </a:rPr>
              <a:t>ٱلدِّينِ</a:t>
            </a:r>
            <a:endParaRPr lang="en-US" sz="72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743200"/>
            <a:ext cx="8763000" cy="17526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342900" indent="-342900"/>
            <a:r>
              <a:rPr lang="en-US" b="1" kern="1200">
                <a:latin typeface="Arial" pitchFamily="34" charset="0"/>
                <a:ea typeface="MS Mincho" pitchFamily="49" charset="-128"/>
                <a:cs typeface="Arial" pitchFamily="34" charset="0"/>
              </a:rPr>
              <a:t>Peace be upon you, O head of the religion,</a:t>
            </a:r>
          </a:p>
        </p:txBody>
      </p:sp>
      <p:sp>
        <p:nvSpPr>
          <p:cNvPr id="7" name="Subtitle 4"/>
          <p:cNvSpPr txBox="1">
            <a:spLocks/>
          </p:cNvSpPr>
          <p:nvPr/>
        </p:nvSpPr>
        <p:spPr bwMode="auto">
          <a:xfrm>
            <a:off x="213360" y="5029200"/>
            <a:ext cx="877824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marL="342900" indent="-342900" algn="ctr">
              <a:spcBef>
                <a:spcPct val="20000"/>
              </a:spcBef>
              <a:buNone/>
              <a:defRPr sz="2400" b="1" i="1">
                <a:solidFill>
                  <a:srgbClr val="000066"/>
                </a:solidFill>
                <a:latin typeface="+mn-lt"/>
                <a:ea typeface="MS Mincho" pitchFamily="49" charset="-128"/>
                <a:cs typeface="+mn-cs"/>
              </a:defRPr>
            </a:lvl1pPr>
            <a:lvl2pPr indent="0" algn="ctr">
              <a:spcBef>
                <a:spcPct val="20000"/>
              </a:spcBef>
              <a:buNone/>
              <a:defRPr sz="2800">
                <a:solidFill>
                  <a:srgbClr val="000066"/>
                </a:solidFill>
                <a:latin typeface="+mn-lt"/>
                <a:cs typeface="+mn-cs"/>
              </a:defRPr>
            </a:lvl2pPr>
            <a:lvl3pPr indent="0" algn="ctr">
              <a:spcBef>
                <a:spcPct val="20000"/>
              </a:spcBef>
              <a:buNone/>
              <a:defRPr sz="2400">
                <a:solidFill>
                  <a:srgbClr val="000066"/>
                </a:solidFill>
                <a:latin typeface="+mn-lt"/>
                <a:cs typeface="+mn-cs"/>
              </a:defRPr>
            </a:lvl3pPr>
            <a:lvl4pPr indent="0" algn="ctr">
              <a:spcBef>
                <a:spcPct val="20000"/>
              </a:spcBef>
              <a:buNone/>
              <a:defRPr sz="2000">
                <a:solidFill>
                  <a:srgbClr val="000066"/>
                </a:solidFill>
                <a:latin typeface="+mn-lt"/>
                <a:cs typeface="+mn-cs"/>
              </a:defRPr>
            </a:lvl4pPr>
            <a:lvl5pPr indent="0" algn="ctr">
              <a:spcBef>
                <a:spcPct val="20000"/>
              </a:spcBef>
              <a:buNone/>
              <a:defRPr sz="2000">
                <a:solidFill>
                  <a:srgbClr val="000066"/>
                </a:solidFill>
                <a:latin typeface="+mn-lt"/>
                <a:cs typeface="+mn-cs"/>
              </a:defRPr>
            </a:lvl5pPr>
            <a:lvl6pPr indent="0" algn="ctr" fontAlgn="base">
              <a:spcBef>
                <a:spcPct val="20000"/>
              </a:spcBef>
              <a:spcAft>
                <a:spcPct val="0"/>
              </a:spcAft>
              <a:buNone/>
              <a:defRPr sz="2000">
                <a:solidFill>
                  <a:srgbClr val="000066"/>
                </a:solidFill>
                <a:latin typeface="+mn-lt"/>
                <a:cs typeface="+mn-cs"/>
              </a:defRPr>
            </a:lvl6pPr>
            <a:lvl7pPr indent="0" algn="ctr" fontAlgn="base">
              <a:spcBef>
                <a:spcPct val="20000"/>
              </a:spcBef>
              <a:spcAft>
                <a:spcPct val="0"/>
              </a:spcAft>
              <a:buNone/>
              <a:defRPr sz="2000">
                <a:solidFill>
                  <a:srgbClr val="000066"/>
                </a:solidFill>
                <a:latin typeface="+mn-lt"/>
                <a:cs typeface="+mn-cs"/>
              </a:defRPr>
            </a:lvl7pPr>
            <a:lvl8pPr indent="0" algn="ctr" fontAlgn="base">
              <a:spcBef>
                <a:spcPct val="20000"/>
              </a:spcBef>
              <a:spcAft>
                <a:spcPct val="0"/>
              </a:spcAft>
              <a:buNone/>
              <a:defRPr sz="2000">
                <a:solidFill>
                  <a:srgbClr val="000066"/>
                </a:solidFill>
                <a:latin typeface="+mn-lt"/>
                <a:cs typeface="+mn-cs"/>
              </a:defRPr>
            </a:lvl8pPr>
            <a:lvl9pPr indent="0" algn="ctr" fontAlgn="base">
              <a:spcBef>
                <a:spcPct val="20000"/>
              </a:spcBef>
              <a:spcAft>
                <a:spcPct val="0"/>
              </a:spcAft>
              <a:buNone/>
              <a:defRPr sz="2000">
                <a:solidFill>
                  <a:srgbClr val="000066"/>
                </a:solidFill>
                <a:latin typeface="+mn-lt"/>
                <a:cs typeface="+mn-cs"/>
              </a:defRPr>
            </a:lvl9pPr>
          </a:lstStyle>
          <a:p>
            <a:r>
              <a:rPr lang="es-ES" err="1"/>
              <a:t>alssalamu</a:t>
            </a:r>
            <a:r>
              <a:rPr lang="es-ES"/>
              <a:t> `</a:t>
            </a:r>
            <a:r>
              <a:rPr lang="es-ES" err="1"/>
              <a:t>alayka</a:t>
            </a:r>
            <a:r>
              <a:rPr lang="es-ES"/>
              <a:t> ya </a:t>
            </a:r>
            <a:r>
              <a:rPr lang="es-ES" err="1"/>
              <a:t>ya`suba</a:t>
            </a:r>
            <a:r>
              <a:rPr lang="es-ES"/>
              <a:t> </a:t>
            </a:r>
            <a:r>
              <a:rPr lang="es-ES" err="1"/>
              <a:t>alddini</a:t>
            </a:r>
            <a:endParaRPr lang="en-US"/>
          </a:p>
        </p:txBody>
      </p:sp>
      <p:sp>
        <p:nvSpPr>
          <p:cNvPr id="10" name="Text Box 13"/>
          <p:cNvSpPr txBox="1">
            <a:spLocks noChangeArrowheads="1"/>
          </p:cNvSpPr>
          <p:nvPr/>
        </p:nvSpPr>
        <p:spPr bwMode="auto">
          <a:xfrm>
            <a:off x="0" y="0"/>
            <a:ext cx="9144000" cy="336550"/>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1600" b="1" dirty="0" smtClean="0">
                <a:solidFill>
                  <a:srgbClr val="FFFF99"/>
                </a:solidFill>
                <a:latin typeface="Trebuchet MS" pitchFamily="34" charset="0"/>
              </a:rPr>
              <a:t>Ziyārat of Imam Ali (A.S) on 17th Rabi’al awwal</a:t>
            </a:r>
            <a:endParaRPr lang="en-US" sz="1600" b="1" dirty="0">
              <a:solidFill>
                <a:srgbClr val="FFFF99"/>
              </a:solidFill>
              <a:latin typeface="Trebuchet MS" pitchFamily="34" charset="0"/>
            </a:endParaRPr>
          </a:p>
        </p:txBody>
      </p:sp>
      <p:sp>
        <p:nvSpPr>
          <p:cNvPr id="13" name="Text Box 13"/>
          <p:cNvSpPr txBox="1">
            <a:spLocks noChangeArrowheads="1"/>
          </p:cNvSpPr>
          <p:nvPr/>
        </p:nvSpPr>
        <p:spPr bwMode="auto">
          <a:xfrm>
            <a:off x="4876800" y="-1002"/>
            <a:ext cx="4267200" cy="337552"/>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r" rtl="1"/>
            <a:r>
              <a:rPr lang="ar-SA" sz="1600" b="1" smtClean="0">
                <a:solidFill>
                  <a:srgbClr val="FFFF99"/>
                </a:solidFill>
                <a:latin typeface="Trebuchet MS" pitchFamily="34" charset="0"/>
              </a:rPr>
              <a:t>زيارة أمير المؤمنين (عليه السلام) يوم ١٧ ربيع الأول</a:t>
            </a:r>
          </a:p>
        </p:txBody>
      </p:sp>
    </p:spTree>
    <p:extLst>
      <p:ext uri="{BB962C8B-B14F-4D97-AF65-F5344CB8AC3E}">
        <p14:creationId xmlns:p14="http://schemas.microsoft.com/office/powerpoint/2010/main" val="118889385"/>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13360" y="914400"/>
            <a:ext cx="8778240" cy="1470025"/>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rtl="1">
              <a:lnSpc>
                <a:spcPts val="5500"/>
              </a:lnSpc>
            </a:pPr>
            <a:r>
              <a:rPr lang="ar-SA" sz="7200" kern="1200">
                <a:latin typeface="Attari_Quran" pitchFamily="2" charset="-78"/>
                <a:ea typeface="+mn-ea"/>
                <a:cs typeface="Attari_Quran" pitchFamily="2" charset="-78"/>
              </a:rPr>
              <a:t>وَقَائِدَ </a:t>
            </a:r>
            <a:r>
              <a:rPr lang="ar-SA" sz="7200" kern="1200" err="1">
                <a:latin typeface="Attari_Quran" pitchFamily="2" charset="-78"/>
                <a:ea typeface="+mn-ea"/>
                <a:cs typeface="Attari_Quran" pitchFamily="2" charset="-78"/>
              </a:rPr>
              <a:t>ٱلْغُرِّ</a:t>
            </a:r>
            <a:r>
              <a:rPr lang="ar-SA" sz="7200" kern="1200">
                <a:latin typeface="Attari_Quran" pitchFamily="2" charset="-78"/>
                <a:ea typeface="+mn-ea"/>
                <a:cs typeface="Attari_Quran" pitchFamily="2" charset="-78"/>
              </a:rPr>
              <a:t> </a:t>
            </a:r>
            <a:r>
              <a:rPr lang="ar-SA" sz="7200" kern="1200" err="1">
                <a:latin typeface="Attari_Quran" pitchFamily="2" charset="-78"/>
                <a:ea typeface="+mn-ea"/>
                <a:cs typeface="Attari_Quran" pitchFamily="2" charset="-78"/>
              </a:rPr>
              <a:t>ٱلْمُحَجَّلِينَ</a:t>
            </a:r>
            <a:endParaRPr lang="en-US" sz="72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743200"/>
            <a:ext cx="8763000" cy="17526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342900" indent="-342900"/>
            <a:r>
              <a:rPr lang="en-US" b="1" kern="1200">
                <a:latin typeface="Arial" pitchFamily="34" charset="0"/>
                <a:ea typeface="MS Mincho" pitchFamily="49" charset="-128"/>
                <a:cs typeface="Arial" pitchFamily="34" charset="0"/>
              </a:rPr>
              <a:t>leader of the white-forehead group,</a:t>
            </a:r>
          </a:p>
        </p:txBody>
      </p:sp>
      <p:sp>
        <p:nvSpPr>
          <p:cNvPr id="7" name="Subtitle 4"/>
          <p:cNvSpPr txBox="1">
            <a:spLocks/>
          </p:cNvSpPr>
          <p:nvPr/>
        </p:nvSpPr>
        <p:spPr bwMode="auto">
          <a:xfrm>
            <a:off x="213360" y="5029200"/>
            <a:ext cx="877824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marL="342900" indent="-342900" algn="ctr">
              <a:spcBef>
                <a:spcPct val="20000"/>
              </a:spcBef>
              <a:buNone/>
              <a:defRPr sz="2400" b="1" i="1">
                <a:solidFill>
                  <a:srgbClr val="000066"/>
                </a:solidFill>
                <a:latin typeface="+mn-lt"/>
                <a:ea typeface="MS Mincho" pitchFamily="49" charset="-128"/>
                <a:cs typeface="+mn-cs"/>
              </a:defRPr>
            </a:lvl1pPr>
            <a:lvl2pPr indent="0" algn="ctr">
              <a:spcBef>
                <a:spcPct val="20000"/>
              </a:spcBef>
              <a:buNone/>
              <a:defRPr sz="2800">
                <a:solidFill>
                  <a:srgbClr val="000066"/>
                </a:solidFill>
                <a:latin typeface="+mn-lt"/>
                <a:cs typeface="+mn-cs"/>
              </a:defRPr>
            </a:lvl2pPr>
            <a:lvl3pPr indent="0" algn="ctr">
              <a:spcBef>
                <a:spcPct val="20000"/>
              </a:spcBef>
              <a:buNone/>
              <a:defRPr sz="2400">
                <a:solidFill>
                  <a:srgbClr val="000066"/>
                </a:solidFill>
                <a:latin typeface="+mn-lt"/>
                <a:cs typeface="+mn-cs"/>
              </a:defRPr>
            </a:lvl3pPr>
            <a:lvl4pPr indent="0" algn="ctr">
              <a:spcBef>
                <a:spcPct val="20000"/>
              </a:spcBef>
              <a:buNone/>
              <a:defRPr sz="2000">
                <a:solidFill>
                  <a:srgbClr val="000066"/>
                </a:solidFill>
                <a:latin typeface="+mn-lt"/>
                <a:cs typeface="+mn-cs"/>
              </a:defRPr>
            </a:lvl4pPr>
            <a:lvl5pPr indent="0" algn="ctr">
              <a:spcBef>
                <a:spcPct val="20000"/>
              </a:spcBef>
              <a:buNone/>
              <a:defRPr sz="2000">
                <a:solidFill>
                  <a:srgbClr val="000066"/>
                </a:solidFill>
                <a:latin typeface="+mn-lt"/>
                <a:cs typeface="+mn-cs"/>
              </a:defRPr>
            </a:lvl5pPr>
            <a:lvl6pPr indent="0" algn="ctr" fontAlgn="base">
              <a:spcBef>
                <a:spcPct val="20000"/>
              </a:spcBef>
              <a:spcAft>
                <a:spcPct val="0"/>
              </a:spcAft>
              <a:buNone/>
              <a:defRPr sz="2000">
                <a:solidFill>
                  <a:srgbClr val="000066"/>
                </a:solidFill>
                <a:latin typeface="+mn-lt"/>
                <a:cs typeface="+mn-cs"/>
              </a:defRPr>
            </a:lvl6pPr>
            <a:lvl7pPr indent="0" algn="ctr" fontAlgn="base">
              <a:spcBef>
                <a:spcPct val="20000"/>
              </a:spcBef>
              <a:spcAft>
                <a:spcPct val="0"/>
              </a:spcAft>
              <a:buNone/>
              <a:defRPr sz="2000">
                <a:solidFill>
                  <a:srgbClr val="000066"/>
                </a:solidFill>
                <a:latin typeface="+mn-lt"/>
                <a:cs typeface="+mn-cs"/>
              </a:defRPr>
            </a:lvl7pPr>
            <a:lvl8pPr indent="0" algn="ctr" fontAlgn="base">
              <a:spcBef>
                <a:spcPct val="20000"/>
              </a:spcBef>
              <a:spcAft>
                <a:spcPct val="0"/>
              </a:spcAft>
              <a:buNone/>
              <a:defRPr sz="2000">
                <a:solidFill>
                  <a:srgbClr val="000066"/>
                </a:solidFill>
                <a:latin typeface="+mn-lt"/>
                <a:cs typeface="+mn-cs"/>
              </a:defRPr>
            </a:lvl8pPr>
            <a:lvl9pPr indent="0" algn="ctr" fontAlgn="base">
              <a:spcBef>
                <a:spcPct val="20000"/>
              </a:spcBef>
              <a:spcAft>
                <a:spcPct val="0"/>
              </a:spcAft>
              <a:buNone/>
              <a:defRPr sz="2000">
                <a:solidFill>
                  <a:srgbClr val="000066"/>
                </a:solidFill>
                <a:latin typeface="+mn-lt"/>
                <a:cs typeface="+mn-cs"/>
              </a:defRPr>
            </a:lvl9pPr>
          </a:lstStyle>
          <a:p>
            <a:r>
              <a:rPr lang="en-US" err="1"/>
              <a:t>wa</a:t>
            </a:r>
            <a:r>
              <a:rPr lang="en-US"/>
              <a:t> </a:t>
            </a:r>
            <a:r>
              <a:rPr lang="en-US" err="1"/>
              <a:t>qa'ida</a:t>
            </a:r>
            <a:r>
              <a:rPr lang="en-US"/>
              <a:t> </a:t>
            </a:r>
            <a:r>
              <a:rPr lang="en-US" err="1"/>
              <a:t>alghurri</a:t>
            </a:r>
            <a:r>
              <a:rPr lang="en-US"/>
              <a:t> </a:t>
            </a:r>
            <a:r>
              <a:rPr lang="en-US" err="1"/>
              <a:t>almuhajjalina</a:t>
            </a:r>
            <a:endParaRPr lang="en-US"/>
          </a:p>
        </p:txBody>
      </p:sp>
      <p:sp>
        <p:nvSpPr>
          <p:cNvPr id="10" name="Text Box 13"/>
          <p:cNvSpPr txBox="1">
            <a:spLocks noChangeArrowheads="1"/>
          </p:cNvSpPr>
          <p:nvPr/>
        </p:nvSpPr>
        <p:spPr bwMode="auto">
          <a:xfrm>
            <a:off x="0" y="0"/>
            <a:ext cx="9144000" cy="336550"/>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1600" b="1" dirty="0" smtClean="0">
                <a:solidFill>
                  <a:srgbClr val="FFFF99"/>
                </a:solidFill>
                <a:latin typeface="Trebuchet MS" pitchFamily="34" charset="0"/>
              </a:rPr>
              <a:t>Ziyārat of Imam Ali (A.S) on 17th Rabi’al awwal</a:t>
            </a:r>
            <a:endParaRPr lang="en-US" sz="1600" b="1" dirty="0">
              <a:solidFill>
                <a:srgbClr val="FFFF99"/>
              </a:solidFill>
              <a:latin typeface="Trebuchet MS" pitchFamily="34" charset="0"/>
            </a:endParaRPr>
          </a:p>
        </p:txBody>
      </p:sp>
      <p:sp>
        <p:nvSpPr>
          <p:cNvPr id="13" name="Text Box 13"/>
          <p:cNvSpPr txBox="1">
            <a:spLocks noChangeArrowheads="1"/>
          </p:cNvSpPr>
          <p:nvPr/>
        </p:nvSpPr>
        <p:spPr bwMode="auto">
          <a:xfrm>
            <a:off x="4876800" y="-1002"/>
            <a:ext cx="4267200" cy="337552"/>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r" rtl="1"/>
            <a:r>
              <a:rPr lang="ar-SA" sz="1600" b="1" smtClean="0">
                <a:solidFill>
                  <a:srgbClr val="FFFF99"/>
                </a:solidFill>
                <a:latin typeface="Trebuchet MS" pitchFamily="34" charset="0"/>
              </a:rPr>
              <a:t>زيارة أمير المؤمنين (عليه السلام) يوم ١٧ ربيع الأول</a:t>
            </a:r>
          </a:p>
        </p:txBody>
      </p:sp>
    </p:spTree>
    <p:extLst>
      <p:ext uri="{BB962C8B-B14F-4D97-AF65-F5344CB8AC3E}">
        <p14:creationId xmlns:p14="http://schemas.microsoft.com/office/powerpoint/2010/main" val="313311966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13360" y="914400"/>
            <a:ext cx="8778240" cy="1470025"/>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rtl="1">
              <a:lnSpc>
                <a:spcPts val="5500"/>
              </a:lnSpc>
            </a:pPr>
            <a:r>
              <a:rPr lang="ar-SA" sz="7200" kern="1200">
                <a:latin typeface="Attari_Quran" pitchFamily="2" charset="-78"/>
                <a:ea typeface="+mn-ea"/>
                <a:cs typeface="Attari_Quran" pitchFamily="2" charset="-78"/>
              </a:rPr>
              <a:t>وَوَالِدَ </a:t>
            </a:r>
            <a:r>
              <a:rPr lang="ar-SA" sz="7200" kern="1200" err="1">
                <a:latin typeface="Attari_Quran" pitchFamily="2" charset="-78"/>
                <a:ea typeface="+mn-ea"/>
                <a:cs typeface="Attari_Quran" pitchFamily="2" charset="-78"/>
              </a:rPr>
              <a:t>ٱلائِمَّةِ</a:t>
            </a:r>
            <a:r>
              <a:rPr lang="ar-SA" sz="7200" kern="1200">
                <a:latin typeface="Attari_Quran" pitchFamily="2" charset="-78"/>
                <a:ea typeface="+mn-ea"/>
                <a:cs typeface="Attari_Quran" pitchFamily="2" charset="-78"/>
              </a:rPr>
              <a:t> </a:t>
            </a:r>
            <a:r>
              <a:rPr lang="ar-SA" sz="7200" kern="1200" err="1">
                <a:latin typeface="Attari_Quran" pitchFamily="2" charset="-78"/>
                <a:ea typeface="+mn-ea"/>
                <a:cs typeface="Attari_Quran" pitchFamily="2" charset="-78"/>
              </a:rPr>
              <a:t>ٱلْمَرْضِيِّينَ</a:t>
            </a:r>
            <a:endParaRPr lang="en-US" sz="72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743200"/>
            <a:ext cx="8763000" cy="17526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342900" indent="-342900"/>
            <a:r>
              <a:rPr lang="en-US" b="1" kern="1200">
                <a:latin typeface="Arial" pitchFamily="34" charset="0"/>
                <a:ea typeface="MS Mincho" pitchFamily="49" charset="-128"/>
                <a:cs typeface="Arial" pitchFamily="34" charset="0"/>
              </a:rPr>
              <a:t>and father of the well-pleased Imams.</a:t>
            </a:r>
          </a:p>
        </p:txBody>
      </p:sp>
      <p:sp>
        <p:nvSpPr>
          <p:cNvPr id="7" name="Subtitle 4"/>
          <p:cNvSpPr txBox="1">
            <a:spLocks/>
          </p:cNvSpPr>
          <p:nvPr/>
        </p:nvSpPr>
        <p:spPr bwMode="auto">
          <a:xfrm>
            <a:off x="213360" y="5029200"/>
            <a:ext cx="877824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marL="342900" indent="-342900" algn="ctr">
              <a:spcBef>
                <a:spcPct val="20000"/>
              </a:spcBef>
              <a:buNone/>
              <a:defRPr sz="2400" b="1" i="1">
                <a:solidFill>
                  <a:srgbClr val="000066"/>
                </a:solidFill>
                <a:latin typeface="+mn-lt"/>
                <a:ea typeface="MS Mincho" pitchFamily="49" charset="-128"/>
                <a:cs typeface="+mn-cs"/>
              </a:defRPr>
            </a:lvl1pPr>
            <a:lvl2pPr indent="0" algn="ctr">
              <a:spcBef>
                <a:spcPct val="20000"/>
              </a:spcBef>
              <a:buNone/>
              <a:defRPr sz="2800">
                <a:solidFill>
                  <a:srgbClr val="000066"/>
                </a:solidFill>
                <a:latin typeface="+mn-lt"/>
                <a:cs typeface="+mn-cs"/>
              </a:defRPr>
            </a:lvl2pPr>
            <a:lvl3pPr indent="0" algn="ctr">
              <a:spcBef>
                <a:spcPct val="20000"/>
              </a:spcBef>
              <a:buNone/>
              <a:defRPr sz="2400">
                <a:solidFill>
                  <a:srgbClr val="000066"/>
                </a:solidFill>
                <a:latin typeface="+mn-lt"/>
                <a:cs typeface="+mn-cs"/>
              </a:defRPr>
            </a:lvl3pPr>
            <a:lvl4pPr indent="0" algn="ctr">
              <a:spcBef>
                <a:spcPct val="20000"/>
              </a:spcBef>
              <a:buNone/>
              <a:defRPr sz="2000">
                <a:solidFill>
                  <a:srgbClr val="000066"/>
                </a:solidFill>
                <a:latin typeface="+mn-lt"/>
                <a:cs typeface="+mn-cs"/>
              </a:defRPr>
            </a:lvl4pPr>
            <a:lvl5pPr indent="0" algn="ctr">
              <a:spcBef>
                <a:spcPct val="20000"/>
              </a:spcBef>
              <a:buNone/>
              <a:defRPr sz="2000">
                <a:solidFill>
                  <a:srgbClr val="000066"/>
                </a:solidFill>
                <a:latin typeface="+mn-lt"/>
                <a:cs typeface="+mn-cs"/>
              </a:defRPr>
            </a:lvl5pPr>
            <a:lvl6pPr indent="0" algn="ctr" fontAlgn="base">
              <a:spcBef>
                <a:spcPct val="20000"/>
              </a:spcBef>
              <a:spcAft>
                <a:spcPct val="0"/>
              </a:spcAft>
              <a:buNone/>
              <a:defRPr sz="2000">
                <a:solidFill>
                  <a:srgbClr val="000066"/>
                </a:solidFill>
                <a:latin typeface="+mn-lt"/>
                <a:cs typeface="+mn-cs"/>
              </a:defRPr>
            </a:lvl6pPr>
            <a:lvl7pPr indent="0" algn="ctr" fontAlgn="base">
              <a:spcBef>
                <a:spcPct val="20000"/>
              </a:spcBef>
              <a:spcAft>
                <a:spcPct val="0"/>
              </a:spcAft>
              <a:buNone/>
              <a:defRPr sz="2000">
                <a:solidFill>
                  <a:srgbClr val="000066"/>
                </a:solidFill>
                <a:latin typeface="+mn-lt"/>
                <a:cs typeface="+mn-cs"/>
              </a:defRPr>
            </a:lvl7pPr>
            <a:lvl8pPr indent="0" algn="ctr" fontAlgn="base">
              <a:spcBef>
                <a:spcPct val="20000"/>
              </a:spcBef>
              <a:spcAft>
                <a:spcPct val="0"/>
              </a:spcAft>
              <a:buNone/>
              <a:defRPr sz="2000">
                <a:solidFill>
                  <a:srgbClr val="000066"/>
                </a:solidFill>
                <a:latin typeface="+mn-lt"/>
                <a:cs typeface="+mn-cs"/>
              </a:defRPr>
            </a:lvl8pPr>
            <a:lvl9pPr indent="0" algn="ctr" fontAlgn="base">
              <a:spcBef>
                <a:spcPct val="20000"/>
              </a:spcBef>
              <a:spcAft>
                <a:spcPct val="0"/>
              </a:spcAft>
              <a:buNone/>
              <a:defRPr sz="2000">
                <a:solidFill>
                  <a:srgbClr val="000066"/>
                </a:solidFill>
                <a:latin typeface="+mn-lt"/>
                <a:cs typeface="+mn-cs"/>
              </a:defRPr>
            </a:lvl9pPr>
          </a:lstStyle>
          <a:p>
            <a:r>
              <a:rPr lang="en-US" err="1"/>
              <a:t>wa</a:t>
            </a:r>
            <a:r>
              <a:rPr lang="en-US"/>
              <a:t> </a:t>
            </a:r>
            <a:r>
              <a:rPr lang="en-US" err="1"/>
              <a:t>walida</a:t>
            </a:r>
            <a:r>
              <a:rPr lang="en-US"/>
              <a:t> al-</a:t>
            </a:r>
            <a:r>
              <a:rPr lang="en-US" err="1"/>
              <a:t>a'immati</a:t>
            </a:r>
            <a:r>
              <a:rPr lang="en-US"/>
              <a:t> </a:t>
            </a:r>
            <a:r>
              <a:rPr lang="en-US" err="1"/>
              <a:t>almardiyyina</a:t>
            </a:r>
            <a:endParaRPr lang="en-US"/>
          </a:p>
        </p:txBody>
      </p:sp>
      <p:sp>
        <p:nvSpPr>
          <p:cNvPr id="10" name="Text Box 13"/>
          <p:cNvSpPr txBox="1">
            <a:spLocks noChangeArrowheads="1"/>
          </p:cNvSpPr>
          <p:nvPr/>
        </p:nvSpPr>
        <p:spPr bwMode="auto">
          <a:xfrm>
            <a:off x="0" y="0"/>
            <a:ext cx="9144000" cy="336550"/>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1600" b="1" dirty="0" smtClean="0">
                <a:solidFill>
                  <a:srgbClr val="FFFF99"/>
                </a:solidFill>
                <a:latin typeface="Trebuchet MS" pitchFamily="34" charset="0"/>
              </a:rPr>
              <a:t>Ziyārat of Imam Ali (A.S) on 17th Rabi’al awwal</a:t>
            </a:r>
            <a:endParaRPr lang="en-US" sz="1600" b="1" dirty="0">
              <a:solidFill>
                <a:srgbClr val="FFFF99"/>
              </a:solidFill>
              <a:latin typeface="Trebuchet MS" pitchFamily="34" charset="0"/>
            </a:endParaRPr>
          </a:p>
        </p:txBody>
      </p:sp>
      <p:sp>
        <p:nvSpPr>
          <p:cNvPr id="13" name="Text Box 13"/>
          <p:cNvSpPr txBox="1">
            <a:spLocks noChangeArrowheads="1"/>
          </p:cNvSpPr>
          <p:nvPr/>
        </p:nvSpPr>
        <p:spPr bwMode="auto">
          <a:xfrm>
            <a:off x="4876800" y="-1002"/>
            <a:ext cx="4267200" cy="337552"/>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r" rtl="1"/>
            <a:r>
              <a:rPr lang="ar-SA" sz="1600" b="1" smtClean="0">
                <a:solidFill>
                  <a:srgbClr val="FFFF99"/>
                </a:solidFill>
                <a:latin typeface="Trebuchet MS" pitchFamily="34" charset="0"/>
              </a:rPr>
              <a:t>زيارة أمير المؤمنين (عليه السلام) يوم ١٧ ربيع الأول</a:t>
            </a:r>
          </a:p>
        </p:txBody>
      </p:sp>
    </p:spTree>
    <p:extLst>
      <p:ext uri="{BB962C8B-B14F-4D97-AF65-F5344CB8AC3E}">
        <p14:creationId xmlns:p14="http://schemas.microsoft.com/office/powerpoint/2010/main" val="172970384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13360" y="914400"/>
            <a:ext cx="8778240" cy="1470025"/>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rtl="1">
              <a:lnSpc>
                <a:spcPts val="5500"/>
              </a:lnSpc>
            </a:pPr>
            <a:r>
              <a:rPr lang="ar-SA" sz="7200" kern="1200">
                <a:latin typeface="Attari_Quran" pitchFamily="2" charset="-78"/>
                <a:ea typeface="+mn-ea"/>
                <a:cs typeface="Attari_Quran" pitchFamily="2" charset="-78"/>
              </a:rPr>
              <a:t>وَرَحْمَةُ </a:t>
            </a:r>
            <a:r>
              <a:rPr lang="ar-SA" sz="7200" kern="1200" err="1">
                <a:latin typeface="Attari_Quran" pitchFamily="2" charset="-78"/>
                <a:ea typeface="+mn-ea"/>
                <a:cs typeface="Attari_Quran" pitchFamily="2" charset="-78"/>
              </a:rPr>
              <a:t>ٱللَّهِ</a:t>
            </a:r>
            <a:r>
              <a:rPr lang="ar-SA" sz="7200" kern="1200">
                <a:latin typeface="Attari_Quran" pitchFamily="2" charset="-78"/>
                <a:ea typeface="+mn-ea"/>
                <a:cs typeface="Attari_Quran" pitchFamily="2" charset="-78"/>
              </a:rPr>
              <a:t> وَبَرَكَاتُهُ</a:t>
            </a:r>
            <a:endParaRPr lang="en-US" sz="72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743200"/>
            <a:ext cx="8763000" cy="17526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342900" indent="-342900"/>
            <a:r>
              <a:rPr lang="en-US" b="1" kern="1200">
                <a:latin typeface="Arial" pitchFamily="34" charset="0"/>
                <a:ea typeface="MS Mincho" pitchFamily="49" charset="-128"/>
                <a:cs typeface="Arial" pitchFamily="34" charset="0"/>
              </a:rPr>
              <a:t>Allah’s mercy and blessings be upon you.</a:t>
            </a:r>
          </a:p>
        </p:txBody>
      </p:sp>
      <p:sp>
        <p:nvSpPr>
          <p:cNvPr id="7" name="Subtitle 4"/>
          <p:cNvSpPr txBox="1">
            <a:spLocks/>
          </p:cNvSpPr>
          <p:nvPr/>
        </p:nvSpPr>
        <p:spPr bwMode="auto">
          <a:xfrm>
            <a:off x="213360" y="5029200"/>
            <a:ext cx="877824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marL="342900" indent="-342900" algn="ctr">
              <a:spcBef>
                <a:spcPct val="20000"/>
              </a:spcBef>
              <a:buNone/>
              <a:defRPr sz="2400" b="1" i="1">
                <a:solidFill>
                  <a:srgbClr val="000066"/>
                </a:solidFill>
                <a:latin typeface="+mn-lt"/>
                <a:ea typeface="MS Mincho" pitchFamily="49" charset="-128"/>
                <a:cs typeface="+mn-cs"/>
              </a:defRPr>
            </a:lvl1pPr>
            <a:lvl2pPr indent="0" algn="ctr">
              <a:spcBef>
                <a:spcPct val="20000"/>
              </a:spcBef>
              <a:buNone/>
              <a:defRPr sz="2800">
                <a:solidFill>
                  <a:srgbClr val="000066"/>
                </a:solidFill>
                <a:latin typeface="+mn-lt"/>
                <a:cs typeface="+mn-cs"/>
              </a:defRPr>
            </a:lvl2pPr>
            <a:lvl3pPr indent="0" algn="ctr">
              <a:spcBef>
                <a:spcPct val="20000"/>
              </a:spcBef>
              <a:buNone/>
              <a:defRPr sz="2400">
                <a:solidFill>
                  <a:srgbClr val="000066"/>
                </a:solidFill>
                <a:latin typeface="+mn-lt"/>
                <a:cs typeface="+mn-cs"/>
              </a:defRPr>
            </a:lvl3pPr>
            <a:lvl4pPr indent="0" algn="ctr">
              <a:spcBef>
                <a:spcPct val="20000"/>
              </a:spcBef>
              <a:buNone/>
              <a:defRPr sz="2000">
                <a:solidFill>
                  <a:srgbClr val="000066"/>
                </a:solidFill>
                <a:latin typeface="+mn-lt"/>
                <a:cs typeface="+mn-cs"/>
              </a:defRPr>
            </a:lvl4pPr>
            <a:lvl5pPr indent="0" algn="ctr">
              <a:spcBef>
                <a:spcPct val="20000"/>
              </a:spcBef>
              <a:buNone/>
              <a:defRPr sz="2000">
                <a:solidFill>
                  <a:srgbClr val="000066"/>
                </a:solidFill>
                <a:latin typeface="+mn-lt"/>
                <a:cs typeface="+mn-cs"/>
              </a:defRPr>
            </a:lvl5pPr>
            <a:lvl6pPr indent="0" algn="ctr" fontAlgn="base">
              <a:spcBef>
                <a:spcPct val="20000"/>
              </a:spcBef>
              <a:spcAft>
                <a:spcPct val="0"/>
              </a:spcAft>
              <a:buNone/>
              <a:defRPr sz="2000">
                <a:solidFill>
                  <a:srgbClr val="000066"/>
                </a:solidFill>
                <a:latin typeface="+mn-lt"/>
                <a:cs typeface="+mn-cs"/>
              </a:defRPr>
            </a:lvl6pPr>
            <a:lvl7pPr indent="0" algn="ctr" fontAlgn="base">
              <a:spcBef>
                <a:spcPct val="20000"/>
              </a:spcBef>
              <a:spcAft>
                <a:spcPct val="0"/>
              </a:spcAft>
              <a:buNone/>
              <a:defRPr sz="2000">
                <a:solidFill>
                  <a:srgbClr val="000066"/>
                </a:solidFill>
                <a:latin typeface="+mn-lt"/>
                <a:cs typeface="+mn-cs"/>
              </a:defRPr>
            </a:lvl7pPr>
            <a:lvl8pPr indent="0" algn="ctr" fontAlgn="base">
              <a:spcBef>
                <a:spcPct val="20000"/>
              </a:spcBef>
              <a:spcAft>
                <a:spcPct val="0"/>
              </a:spcAft>
              <a:buNone/>
              <a:defRPr sz="2000">
                <a:solidFill>
                  <a:srgbClr val="000066"/>
                </a:solidFill>
                <a:latin typeface="+mn-lt"/>
                <a:cs typeface="+mn-cs"/>
              </a:defRPr>
            </a:lvl8pPr>
            <a:lvl9pPr indent="0" algn="ctr" fontAlgn="base">
              <a:spcBef>
                <a:spcPct val="20000"/>
              </a:spcBef>
              <a:spcAft>
                <a:spcPct val="0"/>
              </a:spcAft>
              <a:buNone/>
              <a:defRPr sz="2000">
                <a:solidFill>
                  <a:srgbClr val="000066"/>
                </a:solidFill>
                <a:latin typeface="+mn-lt"/>
                <a:cs typeface="+mn-cs"/>
              </a:defRPr>
            </a:lvl9pPr>
          </a:lstStyle>
          <a:p>
            <a:r>
              <a:rPr lang="fi-FI"/>
              <a:t>wa rahmatu allahi wa barakatuhu</a:t>
            </a:r>
            <a:endParaRPr lang="en-US"/>
          </a:p>
        </p:txBody>
      </p:sp>
      <p:sp>
        <p:nvSpPr>
          <p:cNvPr id="10" name="Text Box 13"/>
          <p:cNvSpPr txBox="1">
            <a:spLocks noChangeArrowheads="1"/>
          </p:cNvSpPr>
          <p:nvPr/>
        </p:nvSpPr>
        <p:spPr bwMode="auto">
          <a:xfrm>
            <a:off x="0" y="0"/>
            <a:ext cx="9144000" cy="336550"/>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1600" b="1" dirty="0" smtClean="0">
                <a:solidFill>
                  <a:srgbClr val="FFFF99"/>
                </a:solidFill>
                <a:latin typeface="Trebuchet MS" pitchFamily="34" charset="0"/>
              </a:rPr>
              <a:t>Ziyārat of Imam Ali (A.S) on 17th Rabi’al awwal</a:t>
            </a:r>
            <a:endParaRPr lang="en-US" sz="1600" b="1" dirty="0">
              <a:solidFill>
                <a:srgbClr val="FFFF99"/>
              </a:solidFill>
              <a:latin typeface="Trebuchet MS" pitchFamily="34" charset="0"/>
            </a:endParaRPr>
          </a:p>
        </p:txBody>
      </p:sp>
      <p:sp>
        <p:nvSpPr>
          <p:cNvPr id="13" name="Text Box 13"/>
          <p:cNvSpPr txBox="1">
            <a:spLocks noChangeArrowheads="1"/>
          </p:cNvSpPr>
          <p:nvPr/>
        </p:nvSpPr>
        <p:spPr bwMode="auto">
          <a:xfrm>
            <a:off x="4876800" y="-1002"/>
            <a:ext cx="4267200" cy="337552"/>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r" rtl="1"/>
            <a:r>
              <a:rPr lang="ar-SA" sz="1600" b="1" smtClean="0">
                <a:solidFill>
                  <a:srgbClr val="FFFF99"/>
                </a:solidFill>
                <a:latin typeface="Trebuchet MS" pitchFamily="34" charset="0"/>
              </a:rPr>
              <a:t>زيارة أمير المؤمنين (عليه السلام) يوم ١٧ ربيع الأول</a:t>
            </a:r>
          </a:p>
        </p:txBody>
      </p:sp>
    </p:spTree>
    <p:extLst>
      <p:ext uri="{BB962C8B-B14F-4D97-AF65-F5344CB8AC3E}">
        <p14:creationId xmlns:p14="http://schemas.microsoft.com/office/powerpoint/2010/main" val="330315673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13360" y="914400"/>
            <a:ext cx="8778240" cy="1470025"/>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rtl="1">
              <a:lnSpc>
                <a:spcPts val="5500"/>
              </a:lnSpc>
            </a:pPr>
            <a:r>
              <a:rPr lang="ar-SA" sz="7200" kern="1200" dirty="0">
                <a:latin typeface="Attari_Quran" pitchFamily="2" charset="-78"/>
                <a:ea typeface="+mn-ea"/>
                <a:cs typeface="Attari_Quran" pitchFamily="2" charset="-78"/>
              </a:rPr>
              <a:t>اَلسَّلاَمُ عَلَىٰ </a:t>
            </a:r>
            <a:r>
              <a:rPr lang="ar-SA" sz="7200" kern="1200" dirty="0" err="1">
                <a:latin typeface="Attari_Quran" pitchFamily="2" charset="-78"/>
                <a:ea typeface="+mn-ea"/>
                <a:cs typeface="Attari_Quran" pitchFamily="2" charset="-78"/>
              </a:rPr>
              <a:t>ٱسْمِ</a:t>
            </a:r>
            <a:r>
              <a:rPr lang="ar-SA" sz="7200" kern="1200" dirty="0">
                <a:latin typeface="Attari_Quran" pitchFamily="2" charset="-78"/>
                <a:ea typeface="+mn-ea"/>
                <a:cs typeface="Attari_Quran" pitchFamily="2" charset="-78"/>
              </a:rPr>
              <a:t> </a:t>
            </a:r>
            <a:r>
              <a:rPr lang="ar-SA" sz="7200" kern="1200" dirty="0" err="1">
                <a:latin typeface="Attari_Quran" pitchFamily="2" charset="-78"/>
                <a:ea typeface="+mn-ea"/>
                <a:cs typeface="Attari_Quran" pitchFamily="2" charset="-78"/>
              </a:rPr>
              <a:t>ٱللَّهِ</a:t>
            </a:r>
            <a:r>
              <a:rPr lang="ar-SA" sz="7200" kern="1200" dirty="0">
                <a:latin typeface="Attari_Quran" pitchFamily="2" charset="-78"/>
                <a:ea typeface="+mn-ea"/>
                <a:cs typeface="Attari_Quran" pitchFamily="2" charset="-78"/>
              </a:rPr>
              <a:t> </a:t>
            </a:r>
            <a:r>
              <a:rPr lang="ar-SA" sz="7200" kern="1200" dirty="0" err="1">
                <a:latin typeface="Attari_Quran" pitchFamily="2" charset="-78"/>
                <a:ea typeface="+mn-ea"/>
                <a:cs typeface="Attari_Quran" pitchFamily="2" charset="-78"/>
              </a:rPr>
              <a:t>ٱلرَّضِيِّ</a:t>
            </a:r>
            <a:endParaRPr lang="en-US" sz="7200" kern="1200" dirty="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743200"/>
            <a:ext cx="8763000" cy="17526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342900" indent="-342900"/>
            <a:r>
              <a:rPr lang="en-US" b="1" kern="1200">
                <a:latin typeface="Arial" pitchFamily="34" charset="0"/>
                <a:ea typeface="MS Mincho" pitchFamily="49" charset="-128"/>
                <a:cs typeface="Arial" pitchFamily="34" charset="0"/>
              </a:rPr>
              <a:t>Peace be upon the pleased name of Allah,</a:t>
            </a:r>
          </a:p>
        </p:txBody>
      </p:sp>
      <p:sp>
        <p:nvSpPr>
          <p:cNvPr id="7" name="Subtitle 4"/>
          <p:cNvSpPr txBox="1">
            <a:spLocks/>
          </p:cNvSpPr>
          <p:nvPr/>
        </p:nvSpPr>
        <p:spPr bwMode="auto">
          <a:xfrm>
            <a:off x="213360" y="5029200"/>
            <a:ext cx="877824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marL="342900" indent="-342900" algn="ctr">
              <a:spcBef>
                <a:spcPct val="20000"/>
              </a:spcBef>
              <a:buNone/>
              <a:defRPr sz="2400" b="1" i="1">
                <a:solidFill>
                  <a:srgbClr val="000066"/>
                </a:solidFill>
                <a:latin typeface="+mn-lt"/>
                <a:ea typeface="MS Mincho" pitchFamily="49" charset="-128"/>
                <a:cs typeface="+mn-cs"/>
              </a:defRPr>
            </a:lvl1pPr>
            <a:lvl2pPr indent="0" algn="ctr">
              <a:spcBef>
                <a:spcPct val="20000"/>
              </a:spcBef>
              <a:buNone/>
              <a:defRPr sz="2800">
                <a:solidFill>
                  <a:srgbClr val="000066"/>
                </a:solidFill>
                <a:latin typeface="+mn-lt"/>
                <a:cs typeface="+mn-cs"/>
              </a:defRPr>
            </a:lvl2pPr>
            <a:lvl3pPr indent="0" algn="ctr">
              <a:spcBef>
                <a:spcPct val="20000"/>
              </a:spcBef>
              <a:buNone/>
              <a:defRPr sz="2400">
                <a:solidFill>
                  <a:srgbClr val="000066"/>
                </a:solidFill>
                <a:latin typeface="+mn-lt"/>
                <a:cs typeface="+mn-cs"/>
              </a:defRPr>
            </a:lvl3pPr>
            <a:lvl4pPr indent="0" algn="ctr">
              <a:spcBef>
                <a:spcPct val="20000"/>
              </a:spcBef>
              <a:buNone/>
              <a:defRPr sz="2000">
                <a:solidFill>
                  <a:srgbClr val="000066"/>
                </a:solidFill>
                <a:latin typeface="+mn-lt"/>
                <a:cs typeface="+mn-cs"/>
              </a:defRPr>
            </a:lvl4pPr>
            <a:lvl5pPr indent="0" algn="ctr">
              <a:spcBef>
                <a:spcPct val="20000"/>
              </a:spcBef>
              <a:buNone/>
              <a:defRPr sz="2000">
                <a:solidFill>
                  <a:srgbClr val="000066"/>
                </a:solidFill>
                <a:latin typeface="+mn-lt"/>
                <a:cs typeface="+mn-cs"/>
              </a:defRPr>
            </a:lvl5pPr>
            <a:lvl6pPr indent="0" algn="ctr" fontAlgn="base">
              <a:spcBef>
                <a:spcPct val="20000"/>
              </a:spcBef>
              <a:spcAft>
                <a:spcPct val="0"/>
              </a:spcAft>
              <a:buNone/>
              <a:defRPr sz="2000">
                <a:solidFill>
                  <a:srgbClr val="000066"/>
                </a:solidFill>
                <a:latin typeface="+mn-lt"/>
                <a:cs typeface="+mn-cs"/>
              </a:defRPr>
            </a:lvl6pPr>
            <a:lvl7pPr indent="0" algn="ctr" fontAlgn="base">
              <a:spcBef>
                <a:spcPct val="20000"/>
              </a:spcBef>
              <a:spcAft>
                <a:spcPct val="0"/>
              </a:spcAft>
              <a:buNone/>
              <a:defRPr sz="2000">
                <a:solidFill>
                  <a:srgbClr val="000066"/>
                </a:solidFill>
                <a:latin typeface="+mn-lt"/>
                <a:cs typeface="+mn-cs"/>
              </a:defRPr>
            </a:lvl7pPr>
            <a:lvl8pPr indent="0" algn="ctr" fontAlgn="base">
              <a:spcBef>
                <a:spcPct val="20000"/>
              </a:spcBef>
              <a:spcAft>
                <a:spcPct val="0"/>
              </a:spcAft>
              <a:buNone/>
              <a:defRPr sz="2000">
                <a:solidFill>
                  <a:srgbClr val="000066"/>
                </a:solidFill>
                <a:latin typeface="+mn-lt"/>
                <a:cs typeface="+mn-cs"/>
              </a:defRPr>
            </a:lvl8pPr>
            <a:lvl9pPr indent="0" algn="ctr" fontAlgn="base">
              <a:spcBef>
                <a:spcPct val="20000"/>
              </a:spcBef>
              <a:spcAft>
                <a:spcPct val="0"/>
              </a:spcAft>
              <a:buNone/>
              <a:defRPr sz="2000">
                <a:solidFill>
                  <a:srgbClr val="000066"/>
                </a:solidFill>
                <a:latin typeface="+mn-lt"/>
                <a:cs typeface="+mn-cs"/>
              </a:defRPr>
            </a:lvl9pPr>
          </a:lstStyle>
          <a:p>
            <a:r>
              <a:rPr lang="en-US" dirty="0"/>
              <a:t>alssalamu `ala </a:t>
            </a:r>
            <a:r>
              <a:rPr lang="en-US" dirty="0" err="1"/>
              <a:t>ismi</a:t>
            </a:r>
            <a:r>
              <a:rPr lang="en-US" dirty="0"/>
              <a:t> </a:t>
            </a:r>
            <a:r>
              <a:rPr lang="en-US" dirty="0" err="1"/>
              <a:t>allahi</a:t>
            </a:r>
            <a:r>
              <a:rPr lang="en-US" dirty="0"/>
              <a:t> </a:t>
            </a:r>
            <a:r>
              <a:rPr lang="en-US" dirty="0" err="1"/>
              <a:t>alrradiyyi</a:t>
            </a:r>
            <a:endParaRPr lang="en-US" dirty="0"/>
          </a:p>
        </p:txBody>
      </p:sp>
      <p:sp>
        <p:nvSpPr>
          <p:cNvPr id="10" name="Text Box 13"/>
          <p:cNvSpPr txBox="1">
            <a:spLocks noChangeArrowheads="1"/>
          </p:cNvSpPr>
          <p:nvPr/>
        </p:nvSpPr>
        <p:spPr bwMode="auto">
          <a:xfrm>
            <a:off x="0" y="0"/>
            <a:ext cx="9144000" cy="336550"/>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1600" b="1" dirty="0" smtClean="0">
                <a:solidFill>
                  <a:srgbClr val="FFFF99"/>
                </a:solidFill>
                <a:latin typeface="Trebuchet MS" pitchFamily="34" charset="0"/>
              </a:rPr>
              <a:t>Ziyārat of Imam Ali (A.S) on 17th Rabi’al awwal</a:t>
            </a:r>
            <a:endParaRPr lang="en-US" sz="1600" b="1" dirty="0">
              <a:solidFill>
                <a:srgbClr val="FFFF99"/>
              </a:solidFill>
              <a:latin typeface="Trebuchet MS" pitchFamily="34" charset="0"/>
            </a:endParaRPr>
          </a:p>
        </p:txBody>
      </p:sp>
      <p:sp>
        <p:nvSpPr>
          <p:cNvPr id="13" name="Text Box 13"/>
          <p:cNvSpPr txBox="1">
            <a:spLocks noChangeArrowheads="1"/>
          </p:cNvSpPr>
          <p:nvPr/>
        </p:nvSpPr>
        <p:spPr bwMode="auto">
          <a:xfrm>
            <a:off x="4876800" y="-1002"/>
            <a:ext cx="4267200" cy="337552"/>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r" rtl="1"/>
            <a:r>
              <a:rPr lang="ar-SA" sz="1600" b="1" smtClean="0">
                <a:solidFill>
                  <a:srgbClr val="FFFF99"/>
                </a:solidFill>
                <a:latin typeface="Trebuchet MS" pitchFamily="34" charset="0"/>
              </a:rPr>
              <a:t>زيارة أمير المؤمنين (عليه السلام) يوم ١٧ ربيع الأول</a:t>
            </a:r>
          </a:p>
        </p:txBody>
      </p:sp>
    </p:spTree>
    <p:extLst>
      <p:ext uri="{BB962C8B-B14F-4D97-AF65-F5344CB8AC3E}">
        <p14:creationId xmlns:p14="http://schemas.microsoft.com/office/powerpoint/2010/main" val="2768229824"/>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13360" y="914400"/>
            <a:ext cx="8778240" cy="1470025"/>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rtl="1">
              <a:lnSpc>
                <a:spcPts val="5500"/>
              </a:lnSpc>
            </a:pPr>
            <a:r>
              <a:rPr lang="ar-SA" sz="7200" kern="1200">
                <a:latin typeface="Attari_Quran" pitchFamily="2" charset="-78"/>
                <a:ea typeface="+mn-ea"/>
                <a:cs typeface="Attari_Quran" pitchFamily="2" charset="-78"/>
              </a:rPr>
              <a:t>وَوَجْهِهِ </a:t>
            </a:r>
            <a:r>
              <a:rPr lang="ar-SA" sz="7200" kern="1200" err="1">
                <a:latin typeface="Attari_Quran" pitchFamily="2" charset="-78"/>
                <a:ea typeface="+mn-ea"/>
                <a:cs typeface="Attari_Quran" pitchFamily="2" charset="-78"/>
              </a:rPr>
              <a:t>ٱلْمُضِيءِ</a:t>
            </a:r>
            <a:endParaRPr lang="en-US" sz="72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743200"/>
            <a:ext cx="8763000" cy="17526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342900" indent="-342900"/>
            <a:r>
              <a:rPr lang="en-US" b="1" kern="1200">
                <a:latin typeface="Arial" pitchFamily="34" charset="0"/>
                <a:ea typeface="MS Mincho" pitchFamily="49" charset="-128"/>
                <a:cs typeface="Arial" pitchFamily="34" charset="0"/>
              </a:rPr>
              <a:t>His radiant Face,</a:t>
            </a:r>
          </a:p>
        </p:txBody>
      </p:sp>
      <p:sp>
        <p:nvSpPr>
          <p:cNvPr id="7" name="Subtitle 4"/>
          <p:cNvSpPr txBox="1">
            <a:spLocks/>
          </p:cNvSpPr>
          <p:nvPr/>
        </p:nvSpPr>
        <p:spPr bwMode="auto">
          <a:xfrm>
            <a:off x="213360" y="5029200"/>
            <a:ext cx="877824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marL="342900" indent="-342900" algn="ctr">
              <a:spcBef>
                <a:spcPct val="20000"/>
              </a:spcBef>
              <a:buNone/>
              <a:defRPr sz="2400" b="1" i="1">
                <a:solidFill>
                  <a:srgbClr val="000066"/>
                </a:solidFill>
                <a:latin typeface="+mn-lt"/>
                <a:ea typeface="MS Mincho" pitchFamily="49" charset="-128"/>
                <a:cs typeface="+mn-cs"/>
              </a:defRPr>
            </a:lvl1pPr>
            <a:lvl2pPr indent="0" algn="ctr">
              <a:spcBef>
                <a:spcPct val="20000"/>
              </a:spcBef>
              <a:buNone/>
              <a:defRPr sz="2800">
                <a:solidFill>
                  <a:srgbClr val="000066"/>
                </a:solidFill>
                <a:latin typeface="+mn-lt"/>
                <a:cs typeface="+mn-cs"/>
              </a:defRPr>
            </a:lvl2pPr>
            <a:lvl3pPr indent="0" algn="ctr">
              <a:spcBef>
                <a:spcPct val="20000"/>
              </a:spcBef>
              <a:buNone/>
              <a:defRPr sz="2400">
                <a:solidFill>
                  <a:srgbClr val="000066"/>
                </a:solidFill>
                <a:latin typeface="+mn-lt"/>
                <a:cs typeface="+mn-cs"/>
              </a:defRPr>
            </a:lvl3pPr>
            <a:lvl4pPr indent="0" algn="ctr">
              <a:spcBef>
                <a:spcPct val="20000"/>
              </a:spcBef>
              <a:buNone/>
              <a:defRPr sz="2000">
                <a:solidFill>
                  <a:srgbClr val="000066"/>
                </a:solidFill>
                <a:latin typeface="+mn-lt"/>
                <a:cs typeface="+mn-cs"/>
              </a:defRPr>
            </a:lvl4pPr>
            <a:lvl5pPr indent="0" algn="ctr">
              <a:spcBef>
                <a:spcPct val="20000"/>
              </a:spcBef>
              <a:buNone/>
              <a:defRPr sz="2000">
                <a:solidFill>
                  <a:srgbClr val="000066"/>
                </a:solidFill>
                <a:latin typeface="+mn-lt"/>
                <a:cs typeface="+mn-cs"/>
              </a:defRPr>
            </a:lvl5pPr>
            <a:lvl6pPr indent="0" algn="ctr" fontAlgn="base">
              <a:spcBef>
                <a:spcPct val="20000"/>
              </a:spcBef>
              <a:spcAft>
                <a:spcPct val="0"/>
              </a:spcAft>
              <a:buNone/>
              <a:defRPr sz="2000">
                <a:solidFill>
                  <a:srgbClr val="000066"/>
                </a:solidFill>
                <a:latin typeface="+mn-lt"/>
                <a:cs typeface="+mn-cs"/>
              </a:defRPr>
            </a:lvl6pPr>
            <a:lvl7pPr indent="0" algn="ctr" fontAlgn="base">
              <a:spcBef>
                <a:spcPct val="20000"/>
              </a:spcBef>
              <a:spcAft>
                <a:spcPct val="0"/>
              </a:spcAft>
              <a:buNone/>
              <a:defRPr sz="2000">
                <a:solidFill>
                  <a:srgbClr val="000066"/>
                </a:solidFill>
                <a:latin typeface="+mn-lt"/>
                <a:cs typeface="+mn-cs"/>
              </a:defRPr>
            </a:lvl7pPr>
            <a:lvl8pPr indent="0" algn="ctr" fontAlgn="base">
              <a:spcBef>
                <a:spcPct val="20000"/>
              </a:spcBef>
              <a:spcAft>
                <a:spcPct val="0"/>
              </a:spcAft>
              <a:buNone/>
              <a:defRPr sz="2000">
                <a:solidFill>
                  <a:srgbClr val="000066"/>
                </a:solidFill>
                <a:latin typeface="+mn-lt"/>
                <a:cs typeface="+mn-cs"/>
              </a:defRPr>
            </a:lvl8pPr>
            <a:lvl9pPr indent="0" algn="ctr" fontAlgn="base">
              <a:spcBef>
                <a:spcPct val="20000"/>
              </a:spcBef>
              <a:spcAft>
                <a:spcPct val="0"/>
              </a:spcAft>
              <a:buNone/>
              <a:defRPr sz="2000">
                <a:solidFill>
                  <a:srgbClr val="000066"/>
                </a:solidFill>
                <a:latin typeface="+mn-lt"/>
                <a:cs typeface="+mn-cs"/>
              </a:defRPr>
            </a:lvl9pPr>
          </a:lstStyle>
          <a:p>
            <a:r>
              <a:rPr lang="en-US" err="1"/>
              <a:t>wa</a:t>
            </a:r>
            <a:r>
              <a:rPr lang="en-US"/>
              <a:t> </a:t>
            </a:r>
            <a:r>
              <a:rPr lang="en-US" err="1"/>
              <a:t>wajhihi</a:t>
            </a:r>
            <a:r>
              <a:rPr lang="en-US"/>
              <a:t> </a:t>
            </a:r>
            <a:r>
              <a:rPr lang="en-US" err="1"/>
              <a:t>almudi'i</a:t>
            </a:r>
            <a:endParaRPr lang="en-US"/>
          </a:p>
        </p:txBody>
      </p:sp>
      <p:sp>
        <p:nvSpPr>
          <p:cNvPr id="10" name="Text Box 13"/>
          <p:cNvSpPr txBox="1">
            <a:spLocks noChangeArrowheads="1"/>
          </p:cNvSpPr>
          <p:nvPr/>
        </p:nvSpPr>
        <p:spPr bwMode="auto">
          <a:xfrm>
            <a:off x="0" y="0"/>
            <a:ext cx="9144000" cy="336550"/>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1600" b="1" dirty="0" smtClean="0">
                <a:solidFill>
                  <a:srgbClr val="FFFF99"/>
                </a:solidFill>
                <a:latin typeface="Trebuchet MS" pitchFamily="34" charset="0"/>
              </a:rPr>
              <a:t>Ziyārat of Imam Ali (A.S) on 17th Rabi’al awwal</a:t>
            </a:r>
            <a:endParaRPr lang="en-US" sz="1600" b="1" dirty="0">
              <a:solidFill>
                <a:srgbClr val="FFFF99"/>
              </a:solidFill>
              <a:latin typeface="Trebuchet MS" pitchFamily="34" charset="0"/>
            </a:endParaRPr>
          </a:p>
        </p:txBody>
      </p:sp>
      <p:sp>
        <p:nvSpPr>
          <p:cNvPr id="13" name="Text Box 13"/>
          <p:cNvSpPr txBox="1">
            <a:spLocks noChangeArrowheads="1"/>
          </p:cNvSpPr>
          <p:nvPr/>
        </p:nvSpPr>
        <p:spPr bwMode="auto">
          <a:xfrm>
            <a:off x="4876800" y="-1002"/>
            <a:ext cx="4267200" cy="337552"/>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r" rtl="1"/>
            <a:r>
              <a:rPr lang="ar-SA" sz="1600" b="1" smtClean="0">
                <a:solidFill>
                  <a:srgbClr val="FFFF99"/>
                </a:solidFill>
                <a:latin typeface="Trebuchet MS" pitchFamily="34" charset="0"/>
              </a:rPr>
              <a:t>زيارة أمير المؤمنين (عليه السلام) يوم ١٧ ربيع الأول</a:t>
            </a:r>
          </a:p>
        </p:txBody>
      </p:sp>
    </p:spTree>
    <p:extLst>
      <p:ext uri="{BB962C8B-B14F-4D97-AF65-F5344CB8AC3E}">
        <p14:creationId xmlns:p14="http://schemas.microsoft.com/office/powerpoint/2010/main" val="19221486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13360" y="914400"/>
            <a:ext cx="8778240" cy="1470025"/>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rtl="1">
              <a:lnSpc>
                <a:spcPts val="5500"/>
              </a:lnSpc>
            </a:pPr>
            <a:r>
              <a:rPr lang="ar-SA" sz="7200" kern="1200">
                <a:latin typeface="Attari_Quran" pitchFamily="2" charset="-78"/>
                <a:ea typeface="+mn-ea"/>
                <a:cs typeface="Attari_Quran" pitchFamily="2" charset="-78"/>
              </a:rPr>
              <a:t>وَجَنْبِهِ </a:t>
            </a:r>
            <a:r>
              <a:rPr lang="ar-SA" sz="7200" kern="1200" err="1">
                <a:latin typeface="Attari_Quran" pitchFamily="2" charset="-78"/>
                <a:ea typeface="+mn-ea"/>
                <a:cs typeface="Attari_Quran" pitchFamily="2" charset="-78"/>
              </a:rPr>
              <a:t>ٱلْقَوِيِّ</a:t>
            </a:r>
            <a:endParaRPr lang="en-US" sz="72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743200"/>
            <a:ext cx="8763000" cy="17526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342900" indent="-342900"/>
            <a:r>
              <a:rPr lang="en-US" b="1" kern="1200">
                <a:latin typeface="Arial" pitchFamily="34" charset="0"/>
                <a:ea typeface="MS Mincho" pitchFamily="49" charset="-128"/>
                <a:cs typeface="Arial" pitchFamily="34" charset="0"/>
              </a:rPr>
              <a:t>His strong Side,</a:t>
            </a:r>
          </a:p>
        </p:txBody>
      </p:sp>
      <p:sp>
        <p:nvSpPr>
          <p:cNvPr id="7" name="Subtitle 4"/>
          <p:cNvSpPr txBox="1">
            <a:spLocks/>
          </p:cNvSpPr>
          <p:nvPr/>
        </p:nvSpPr>
        <p:spPr bwMode="auto">
          <a:xfrm>
            <a:off x="213360" y="5029200"/>
            <a:ext cx="877824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marL="342900" indent="-342900" algn="ctr">
              <a:spcBef>
                <a:spcPct val="20000"/>
              </a:spcBef>
              <a:buNone/>
              <a:defRPr sz="2400" b="1" i="1">
                <a:solidFill>
                  <a:srgbClr val="000066"/>
                </a:solidFill>
                <a:latin typeface="+mn-lt"/>
                <a:ea typeface="MS Mincho" pitchFamily="49" charset="-128"/>
                <a:cs typeface="+mn-cs"/>
              </a:defRPr>
            </a:lvl1pPr>
            <a:lvl2pPr indent="0" algn="ctr">
              <a:spcBef>
                <a:spcPct val="20000"/>
              </a:spcBef>
              <a:buNone/>
              <a:defRPr sz="2800">
                <a:solidFill>
                  <a:srgbClr val="000066"/>
                </a:solidFill>
                <a:latin typeface="+mn-lt"/>
                <a:cs typeface="+mn-cs"/>
              </a:defRPr>
            </a:lvl2pPr>
            <a:lvl3pPr indent="0" algn="ctr">
              <a:spcBef>
                <a:spcPct val="20000"/>
              </a:spcBef>
              <a:buNone/>
              <a:defRPr sz="2400">
                <a:solidFill>
                  <a:srgbClr val="000066"/>
                </a:solidFill>
                <a:latin typeface="+mn-lt"/>
                <a:cs typeface="+mn-cs"/>
              </a:defRPr>
            </a:lvl3pPr>
            <a:lvl4pPr indent="0" algn="ctr">
              <a:spcBef>
                <a:spcPct val="20000"/>
              </a:spcBef>
              <a:buNone/>
              <a:defRPr sz="2000">
                <a:solidFill>
                  <a:srgbClr val="000066"/>
                </a:solidFill>
                <a:latin typeface="+mn-lt"/>
                <a:cs typeface="+mn-cs"/>
              </a:defRPr>
            </a:lvl4pPr>
            <a:lvl5pPr indent="0" algn="ctr">
              <a:spcBef>
                <a:spcPct val="20000"/>
              </a:spcBef>
              <a:buNone/>
              <a:defRPr sz="2000">
                <a:solidFill>
                  <a:srgbClr val="000066"/>
                </a:solidFill>
                <a:latin typeface="+mn-lt"/>
                <a:cs typeface="+mn-cs"/>
              </a:defRPr>
            </a:lvl5pPr>
            <a:lvl6pPr indent="0" algn="ctr" fontAlgn="base">
              <a:spcBef>
                <a:spcPct val="20000"/>
              </a:spcBef>
              <a:spcAft>
                <a:spcPct val="0"/>
              </a:spcAft>
              <a:buNone/>
              <a:defRPr sz="2000">
                <a:solidFill>
                  <a:srgbClr val="000066"/>
                </a:solidFill>
                <a:latin typeface="+mn-lt"/>
                <a:cs typeface="+mn-cs"/>
              </a:defRPr>
            </a:lvl6pPr>
            <a:lvl7pPr indent="0" algn="ctr" fontAlgn="base">
              <a:spcBef>
                <a:spcPct val="20000"/>
              </a:spcBef>
              <a:spcAft>
                <a:spcPct val="0"/>
              </a:spcAft>
              <a:buNone/>
              <a:defRPr sz="2000">
                <a:solidFill>
                  <a:srgbClr val="000066"/>
                </a:solidFill>
                <a:latin typeface="+mn-lt"/>
                <a:cs typeface="+mn-cs"/>
              </a:defRPr>
            </a:lvl7pPr>
            <a:lvl8pPr indent="0" algn="ctr" fontAlgn="base">
              <a:spcBef>
                <a:spcPct val="20000"/>
              </a:spcBef>
              <a:spcAft>
                <a:spcPct val="0"/>
              </a:spcAft>
              <a:buNone/>
              <a:defRPr sz="2000">
                <a:solidFill>
                  <a:srgbClr val="000066"/>
                </a:solidFill>
                <a:latin typeface="+mn-lt"/>
                <a:cs typeface="+mn-cs"/>
              </a:defRPr>
            </a:lvl8pPr>
            <a:lvl9pPr indent="0" algn="ctr" fontAlgn="base">
              <a:spcBef>
                <a:spcPct val="20000"/>
              </a:spcBef>
              <a:spcAft>
                <a:spcPct val="0"/>
              </a:spcAft>
              <a:buNone/>
              <a:defRPr sz="2000">
                <a:solidFill>
                  <a:srgbClr val="000066"/>
                </a:solidFill>
                <a:latin typeface="+mn-lt"/>
                <a:cs typeface="+mn-cs"/>
              </a:defRPr>
            </a:lvl9pPr>
          </a:lstStyle>
          <a:p>
            <a:r>
              <a:rPr lang="en-US" err="1"/>
              <a:t>wa</a:t>
            </a:r>
            <a:r>
              <a:rPr lang="en-US"/>
              <a:t> </a:t>
            </a:r>
            <a:r>
              <a:rPr lang="en-US" err="1"/>
              <a:t>janbihi</a:t>
            </a:r>
            <a:r>
              <a:rPr lang="en-US"/>
              <a:t> </a:t>
            </a:r>
            <a:r>
              <a:rPr lang="en-US" err="1"/>
              <a:t>alqawiyyi</a:t>
            </a:r>
            <a:endParaRPr lang="en-US"/>
          </a:p>
        </p:txBody>
      </p:sp>
      <p:sp>
        <p:nvSpPr>
          <p:cNvPr id="10" name="Text Box 13"/>
          <p:cNvSpPr txBox="1">
            <a:spLocks noChangeArrowheads="1"/>
          </p:cNvSpPr>
          <p:nvPr/>
        </p:nvSpPr>
        <p:spPr bwMode="auto">
          <a:xfrm>
            <a:off x="0" y="0"/>
            <a:ext cx="9144000" cy="336550"/>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1600" b="1" dirty="0" smtClean="0">
                <a:solidFill>
                  <a:srgbClr val="FFFF99"/>
                </a:solidFill>
                <a:latin typeface="Trebuchet MS" pitchFamily="34" charset="0"/>
              </a:rPr>
              <a:t>Ziyārat of Imam Ali (A.S) on 17th Rabi’al awwal</a:t>
            </a:r>
            <a:endParaRPr lang="en-US" sz="1600" b="1" dirty="0">
              <a:solidFill>
                <a:srgbClr val="FFFF99"/>
              </a:solidFill>
              <a:latin typeface="Trebuchet MS" pitchFamily="34" charset="0"/>
            </a:endParaRPr>
          </a:p>
        </p:txBody>
      </p:sp>
      <p:sp>
        <p:nvSpPr>
          <p:cNvPr id="13" name="Text Box 13"/>
          <p:cNvSpPr txBox="1">
            <a:spLocks noChangeArrowheads="1"/>
          </p:cNvSpPr>
          <p:nvPr/>
        </p:nvSpPr>
        <p:spPr bwMode="auto">
          <a:xfrm>
            <a:off x="4876800" y="-1002"/>
            <a:ext cx="4267200" cy="337552"/>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r" rtl="1"/>
            <a:r>
              <a:rPr lang="ar-SA" sz="1600" b="1" smtClean="0">
                <a:solidFill>
                  <a:srgbClr val="FFFF99"/>
                </a:solidFill>
                <a:latin typeface="Trebuchet MS" pitchFamily="34" charset="0"/>
              </a:rPr>
              <a:t>زيارة أمير المؤمنين (عليه السلام) يوم ١٧ ربيع الأول</a:t>
            </a:r>
          </a:p>
        </p:txBody>
      </p:sp>
    </p:spTree>
    <p:extLst>
      <p:ext uri="{BB962C8B-B14F-4D97-AF65-F5344CB8AC3E}">
        <p14:creationId xmlns:p14="http://schemas.microsoft.com/office/powerpoint/2010/main" val="280237345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13360" y="914400"/>
            <a:ext cx="8778240" cy="1470025"/>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rtl="1">
              <a:lnSpc>
                <a:spcPts val="5500"/>
              </a:lnSpc>
            </a:pPr>
            <a:r>
              <a:rPr lang="ar-SA" sz="7200" kern="1200" dirty="0">
                <a:latin typeface="Attari_Quran" pitchFamily="2" charset="-78"/>
                <a:ea typeface="+mn-ea"/>
                <a:cs typeface="Attari_Quran" pitchFamily="2" charset="-78"/>
              </a:rPr>
              <a:t>اَلسَّلاَمُ عَلَىٰ </a:t>
            </a:r>
            <a:r>
              <a:rPr lang="ar-SA" sz="7200" kern="1200" dirty="0" err="1">
                <a:latin typeface="Attari_Quran" pitchFamily="2" charset="-78"/>
                <a:ea typeface="+mn-ea"/>
                <a:cs typeface="Attari_Quran" pitchFamily="2" charset="-78"/>
              </a:rPr>
              <a:t>ٱلطُّهْرِ</a:t>
            </a:r>
            <a:r>
              <a:rPr lang="ar-SA" sz="7200" kern="1200" dirty="0">
                <a:latin typeface="Attari_Quran" pitchFamily="2" charset="-78"/>
                <a:ea typeface="+mn-ea"/>
                <a:cs typeface="Attari_Quran" pitchFamily="2" charset="-78"/>
              </a:rPr>
              <a:t> </a:t>
            </a:r>
            <a:r>
              <a:rPr lang="ar-SA" sz="7200" kern="1200" dirty="0" err="1">
                <a:latin typeface="Attari_Quran" pitchFamily="2" charset="-78"/>
                <a:ea typeface="+mn-ea"/>
                <a:cs typeface="Attari_Quran" pitchFamily="2" charset="-78"/>
              </a:rPr>
              <a:t>ٱلطَّاهِرِ</a:t>
            </a:r>
            <a:endParaRPr lang="en-US" sz="7200" kern="1200" dirty="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743200"/>
            <a:ext cx="8763000" cy="17526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342900" indent="-342900"/>
            <a:r>
              <a:rPr lang="en-US" b="1" kern="1200" dirty="0">
                <a:latin typeface="Arial" pitchFamily="34" charset="0"/>
                <a:ea typeface="MS Mincho" pitchFamily="49" charset="-128"/>
                <a:cs typeface="Arial" pitchFamily="34" charset="0"/>
              </a:rPr>
              <a:t>Peace be upon the pure, the immaculate.</a:t>
            </a:r>
          </a:p>
        </p:txBody>
      </p:sp>
      <p:sp>
        <p:nvSpPr>
          <p:cNvPr id="7" name="Subtitle 4"/>
          <p:cNvSpPr txBox="1">
            <a:spLocks/>
          </p:cNvSpPr>
          <p:nvPr/>
        </p:nvSpPr>
        <p:spPr bwMode="auto">
          <a:xfrm>
            <a:off x="213360" y="5029200"/>
            <a:ext cx="877824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marL="342900" indent="-342900" algn="ctr">
              <a:spcBef>
                <a:spcPct val="20000"/>
              </a:spcBef>
              <a:buNone/>
              <a:defRPr sz="2400" b="1" i="1">
                <a:solidFill>
                  <a:srgbClr val="000066"/>
                </a:solidFill>
                <a:latin typeface="+mn-lt"/>
                <a:ea typeface="MS Mincho" pitchFamily="49" charset="-128"/>
                <a:cs typeface="+mn-cs"/>
              </a:defRPr>
            </a:lvl1pPr>
            <a:lvl2pPr indent="0" algn="ctr">
              <a:spcBef>
                <a:spcPct val="20000"/>
              </a:spcBef>
              <a:buNone/>
              <a:defRPr sz="2800">
                <a:solidFill>
                  <a:srgbClr val="000066"/>
                </a:solidFill>
                <a:latin typeface="+mn-lt"/>
                <a:cs typeface="+mn-cs"/>
              </a:defRPr>
            </a:lvl2pPr>
            <a:lvl3pPr indent="0" algn="ctr">
              <a:spcBef>
                <a:spcPct val="20000"/>
              </a:spcBef>
              <a:buNone/>
              <a:defRPr sz="2400">
                <a:solidFill>
                  <a:srgbClr val="000066"/>
                </a:solidFill>
                <a:latin typeface="+mn-lt"/>
                <a:cs typeface="+mn-cs"/>
              </a:defRPr>
            </a:lvl3pPr>
            <a:lvl4pPr indent="0" algn="ctr">
              <a:spcBef>
                <a:spcPct val="20000"/>
              </a:spcBef>
              <a:buNone/>
              <a:defRPr sz="2000">
                <a:solidFill>
                  <a:srgbClr val="000066"/>
                </a:solidFill>
                <a:latin typeface="+mn-lt"/>
                <a:cs typeface="+mn-cs"/>
              </a:defRPr>
            </a:lvl4pPr>
            <a:lvl5pPr indent="0" algn="ctr">
              <a:spcBef>
                <a:spcPct val="20000"/>
              </a:spcBef>
              <a:buNone/>
              <a:defRPr sz="2000">
                <a:solidFill>
                  <a:srgbClr val="000066"/>
                </a:solidFill>
                <a:latin typeface="+mn-lt"/>
                <a:cs typeface="+mn-cs"/>
              </a:defRPr>
            </a:lvl5pPr>
            <a:lvl6pPr indent="0" algn="ctr" fontAlgn="base">
              <a:spcBef>
                <a:spcPct val="20000"/>
              </a:spcBef>
              <a:spcAft>
                <a:spcPct val="0"/>
              </a:spcAft>
              <a:buNone/>
              <a:defRPr sz="2000">
                <a:solidFill>
                  <a:srgbClr val="000066"/>
                </a:solidFill>
                <a:latin typeface="+mn-lt"/>
                <a:cs typeface="+mn-cs"/>
              </a:defRPr>
            </a:lvl6pPr>
            <a:lvl7pPr indent="0" algn="ctr" fontAlgn="base">
              <a:spcBef>
                <a:spcPct val="20000"/>
              </a:spcBef>
              <a:spcAft>
                <a:spcPct val="0"/>
              </a:spcAft>
              <a:buNone/>
              <a:defRPr sz="2000">
                <a:solidFill>
                  <a:srgbClr val="000066"/>
                </a:solidFill>
                <a:latin typeface="+mn-lt"/>
                <a:cs typeface="+mn-cs"/>
              </a:defRPr>
            </a:lvl7pPr>
            <a:lvl8pPr indent="0" algn="ctr" fontAlgn="base">
              <a:spcBef>
                <a:spcPct val="20000"/>
              </a:spcBef>
              <a:spcAft>
                <a:spcPct val="0"/>
              </a:spcAft>
              <a:buNone/>
              <a:defRPr sz="2000">
                <a:solidFill>
                  <a:srgbClr val="000066"/>
                </a:solidFill>
                <a:latin typeface="+mn-lt"/>
                <a:cs typeface="+mn-cs"/>
              </a:defRPr>
            </a:lvl8pPr>
            <a:lvl9pPr indent="0" algn="ctr" fontAlgn="base">
              <a:spcBef>
                <a:spcPct val="20000"/>
              </a:spcBef>
              <a:spcAft>
                <a:spcPct val="0"/>
              </a:spcAft>
              <a:buNone/>
              <a:defRPr sz="2000">
                <a:solidFill>
                  <a:srgbClr val="000066"/>
                </a:solidFill>
                <a:latin typeface="+mn-lt"/>
                <a:cs typeface="+mn-cs"/>
              </a:defRPr>
            </a:lvl9pPr>
          </a:lstStyle>
          <a:p>
            <a:r>
              <a:rPr lang="it-IT" dirty="0"/>
              <a:t>alssalamu `ala </a:t>
            </a:r>
            <a:r>
              <a:rPr lang="it-IT" dirty="0" smtClean="0"/>
              <a:t>alttuhri alttahiri</a:t>
            </a:r>
            <a:endParaRPr lang="en-US" dirty="0"/>
          </a:p>
        </p:txBody>
      </p:sp>
      <p:sp>
        <p:nvSpPr>
          <p:cNvPr id="10" name="Text Box 13"/>
          <p:cNvSpPr txBox="1">
            <a:spLocks noChangeArrowheads="1"/>
          </p:cNvSpPr>
          <p:nvPr/>
        </p:nvSpPr>
        <p:spPr bwMode="auto">
          <a:xfrm>
            <a:off x="0" y="0"/>
            <a:ext cx="9144000" cy="336550"/>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1600" b="1" dirty="0" smtClean="0">
                <a:solidFill>
                  <a:srgbClr val="FFFF99"/>
                </a:solidFill>
                <a:latin typeface="Trebuchet MS" pitchFamily="34" charset="0"/>
              </a:rPr>
              <a:t>Ziyārat of Imam Ali (A.S) on 17th Rabi’al awwal</a:t>
            </a:r>
            <a:endParaRPr lang="en-US" sz="1600" b="1" dirty="0">
              <a:solidFill>
                <a:srgbClr val="FFFF99"/>
              </a:solidFill>
              <a:latin typeface="Trebuchet MS" pitchFamily="34" charset="0"/>
            </a:endParaRPr>
          </a:p>
        </p:txBody>
      </p:sp>
      <p:sp>
        <p:nvSpPr>
          <p:cNvPr id="13" name="Text Box 13"/>
          <p:cNvSpPr txBox="1">
            <a:spLocks noChangeArrowheads="1"/>
          </p:cNvSpPr>
          <p:nvPr/>
        </p:nvSpPr>
        <p:spPr bwMode="auto">
          <a:xfrm>
            <a:off x="4876800" y="-1002"/>
            <a:ext cx="4267200" cy="337552"/>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r" rtl="1"/>
            <a:r>
              <a:rPr lang="ar-SA" sz="1600" b="1" smtClean="0">
                <a:solidFill>
                  <a:srgbClr val="FFFF99"/>
                </a:solidFill>
                <a:latin typeface="Trebuchet MS" pitchFamily="34" charset="0"/>
              </a:rPr>
              <a:t>زيارة أمير المؤمنين (عليه السلام) يوم ١٧ ربيع الأول</a:t>
            </a:r>
          </a:p>
        </p:txBody>
      </p:sp>
    </p:spTree>
    <p:extLst>
      <p:ext uri="{BB962C8B-B14F-4D97-AF65-F5344CB8AC3E}">
        <p14:creationId xmlns:p14="http://schemas.microsoft.com/office/powerpoint/2010/main" val="206528024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13360" y="914400"/>
            <a:ext cx="8778240" cy="1470025"/>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rtl="1">
              <a:lnSpc>
                <a:spcPts val="5500"/>
              </a:lnSpc>
            </a:pPr>
            <a:r>
              <a:rPr lang="ar-SA" sz="7200" kern="1200">
                <a:latin typeface="Attari_Quran" pitchFamily="2" charset="-78"/>
                <a:ea typeface="+mn-ea"/>
                <a:cs typeface="Attari_Quran" pitchFamily="2" charset="-78"/>
              </a:rPr>
              <a:t>وَصِرَاطِهِ </a:t>
            </a:r>
            <a:r>
              <a:rPr lang="ar-SA" sz="7200" kern="1200" err="1">
                <a:latin typeface="Attari_Quran" pitchFamily="2" charset="-78"/>
                <a:ea typeface="+mn-ea"/>
                <a:cs typeface="Attari_Quran" pitchFamily="2" charset="-78"/>
              </a:rPr>
              <a:t>ٱلسَّوِيِّ</a:t>
            </a:r>
            <a:endParaRPr lang="en-US" sz="72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743200"/>
            <a:ext cx="8763000" cy="17526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342900" indent="-342900"/>
            <a:r>
              <a:rPr lang="en-US" b="1" kern="1200">
                <a:latin typeface="Arial" pitchFamily="34" charset="0"/>
                <a:ea typeface="MS Mincho" pitchFamily="49" charset="-128"/>
                <a:cs typeface="Arial" pitchFamily="34" charset="0"/>
              </a:rPr>
              <a:t>and His straight Path.</a:t>
            </a:r>
          </a:p>
        </p:txBody>
      </p:sp>
      <p:sp>
        <p:nvSpPr>
          <p:cNvPr id="7" name="Subtitle 4"/>
          <p:cNvSpPr txBox="1">
            <a:spLocks/>
          </p:cNvSpPr>
          <p:nvPr/>
        </p:nvSpPr>
        <p:spPr bwMode="auto">
          <a:xfrm>
            <a:off x="213360" y="5029200"/>
            <a:ext cx="877824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marL="342900" indent="-342900" algn="ctr">
              <a:spcBef>
                <a:spcPct val="20000"/>
              </a:spcBef>
              <a:buNone/>
              <a:defRPr sz="2400" b="1" i="1">
                <a:solidFill>
                  <a:srgbClr val="000066"/>
                </a:solidFill>
                <a:latin typeface="+mn-lt"/>
                <a:ea typeface="MS Mincho" pitchFamily="49" charset="-128"/>
                <a:cs typeface="+mn-cs"/>
              </a:defRPr>
            </a:lvl1pPr>
            <a:lvl2pPr indent="0" algn="ctr">
              <a:spcBef>
                <a:spcPct val="20000"/>
              </a:spcBef>
              <a:buNone/>
              <a:defRPr sz="2800">
                <a:solidFill>
                  <a:srgbClr val="000066"/>
                </a:solidFill>
                <a:latin typeface="+mn-lt"/>
                <a:cs typeface="+mn-cs"/>
              </a:defRPr>
            </a:lvl2pPr>
            <a:lvl3pPr indent="0" algn="ctr">
              <a:spcBef>
                <a:spcPct val="20000"/>
              </a:spcBef>
              <a:buNone/>
              <a:defRPr sz="2400">
                <a:solidFill>
                  <a:srgbClr val="000066"/>
                </a:solidFill>
                <a:latin typeface="+mn-lt"/>
                <a:cs typeface="+mn-cs"/>
              </a:defRPr>
            </a:lvl3pPr>
            <a:lvl4pPr indent="0" algn="ctr">
              <a:spcBef>
                <a:spcPct val="20000"/>
              </a:spcBef>
              <a:buNone/>
              <a:defRPr sz="2000">
                <a:solidFill>
                  <a:srgbClr val="000066"/>
                </a:solidFill>
                <a:latin typeface="+mn-lt"/>
                <a:cs typeface="+mn-cs"/>
              </a:defRPr>
            </a:lvl4pPr>
            <a:lvl5pPr indent="0" algn="ctr">
              <a:spcBef>
                <a:spcPct val="20000"/>
              </a:spcBef>
              <a:buNone/>
              <a:defRPr sz="2000">
                <a:solidFill>
                  <a:srgbClr val="000066"/>
                </a:solidFill>
                <a:latin typeface="+mn-lt"/>
                <a:cs typeface="+mn-cs"/>
              </a:defRPr>
            </a:lvl5pPr>
            <a:lvl6pPr indent="0" algn="ctr" fontAlgn="base">
              <a:spcBef>
                <a:spcPct val="20000"/>
              </a:spcBef>
              <a:spcAft>
                <a:spcPct val="0"/>
              </a:spcAft>
              <a:buNone/>
              <a:defRPr sz="2000">
                <a:solidFill>
                  <a:srgbClr val="000066"/>
                </a:solidFill>
                <a:latin typeface="+mn-lt"/>
                <a:cs typeface="+mn-cs"/>
              </a:defRPr>
            </a:lvl6pPr>
            <a:lvl7pPr indent="0" algn="ctr" fontAlgn="base">
              <a:spcBef>
                <a:spcPct val="20000"/>
              </a:spcBef>
              <a:spcAft>
                <a:spcPct val="0"/>
              </a:spcAft>
              <a:buNone/>
              <a:defRPr sz="2000">
                <a:solidFill>
                  <a:srgbClr val="000066"/>
                </a:solidFill>
                <a:latin typeface="+mn-lt"/>
                <a:cs typeface="+mn-cs"/>
              </a:defRPr>
            </a:lvl7pPr>
            <a:lvl8pPr indent="0" algn="ctr" fontAlgn="base">
              <a:spcBef>
                <a:spcPct val="20000"/>
              </a:spcBef>
              <a:spcAft>
                <a:spcPct val="0"/>
              </a:spcAft>
              <a:buNone/>
              <a:defRPr sz="2000">
                <a:solidFill>
                  <a:srgbClr val="000066"/>
                </a:solidFill>
                <a:latin typeface="+mn-lt"/>
                <a:cs typeface="+mn-cs"/>
              </a:defRPr>
            </a:lvl8pPr>
            <a:lvl9pPr indent="0" algn="ctr" fontAlgn="base">
              <a:spcBef>
                <a:spcPct val="20000"/>
              </a:spcBef>
              <a:spcAft>
                <a:spcPct val="0"/>
              </a:spcAft>
              <a:buNone/>
              <a:defRPr sz="2000">
                <a:solidFill>
                  <a:srgbClr val="000066"/>
                </a:solidFill>
                <a:latin typeface="+mn-lt"/>
                <a:cs typeface="+mn-cs"/>
              </a:defRPr>
            </a:lvl9pPr>
          </a:lstStyle>
          <a:p>
            <a:r>
              <a:rPr lang="en-US" err="1"/>
              <a:t>wa</a:t>
            </a:r>
            <a:r>
              <a:rPr lang="en-US"/>
              <a:t> </a:t>
            </a:r>
            <a:r>
              <a:rPr lang="en-US" err="1"/>
              <a:t>siratihi</a:t>
            </a:r>
            <a:r>
              <a:rPr lang="en-US"/>
              <a:t> </a:t>
            </a:r>
            <a:r>
              <a:rPr lang="en-US" err="1"/>
              <a:t>alssawiyyi</a:t>
            </a:r>
            <a:endParaRPr lang="en-US"/>
          </a:p>
        </p:txBody>
      </p:sp>
      <p:sp>
        <p:nvSpPr>
          <p:cNvPr id="10" name="Text Box 13"/>
          <p:cNvSpPr txBox="1">
            <a:spLocks noChangeArrowheads="1"/>
          </p:cNvSpPr>
          <p:nvPr/>
        </p:nvSpPr>
        <p:spPr bwMode="auto">
          <a:xfrm>
            <a:off x="0" y="0"/>
            <a:ext cx="9144000" cy="336550"/>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1600" b="1" dirty="0" smtClean="0">
                <a:solidFill>
                  <a:srgbClr val="FFFF99"/>
                </a:solidFill>
                <a:latin typeface="Trebuchet MS" pitchFamily="34" charset="0"/>
              </a:rPr>
              <a:t>Ziyārat of Imam Ali (A.S) on 17th Rabi’al awwal</a:t>
            </a:r>
            <a:endParaRPr lang="en-US" sz="1600" b="1" dirty="0">
              <a:solidFill>
                <a:srgbClr val="FFFF99"/>
              </a:solidFill>
              <a:latin typeface="Trebuchet MS" pitchFamily="34" charset="0"/>
            </a:endParaRPr>
          </a:p>
        </p:txBody>
      </p:sp>
      <p:sp>
        <p:nvSpPr>
          <p:cNvPr id="13" name="Text Box 13"/>
          <p:cNvSpPr txBox="1">
            <a:spLocks noChangeArrowheads="1"/>
          </p:cNvSpPr>
          <p:nvPr/>
        </p:nvSpPr>
        <p:spPr bwMode="auto">
          <a:xfrm>
            <a:off x="4876800" y="-1002"/>
            <a:ext cx="4267200" cy="337552"/>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r" rtl="1"/>
            <a:r>
              <a:rPr lang="ar-SA" sz="1600" b="1" smtClean="0">
                <a:solidFill>
                  <a:srgbClr val="FFFF99"/>
                </a:solidFill>
                <a:latin typeface="Trebuchet MS" pitchFamily="34" charset="0"/>
              </a:rPr>
              <a:t>زيارة أمير المؤمنين (عليه السلام) يوم ١٧ ربيع الأول</a:t>
            </a:r>
          </a:p>
        </p:txBody>
      </p:sp>
    </p:spTree>
    <p:extLst>
      <p:ext uri="{BB962C8B-B14F-4D97-AF65-F5344CB8AC3E}">
        <p14:creationId xmlns:p14="http://schemas.microsoft.com/office/powerpoint/2010/main" val="204103981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13360" y="914400"/>
            <a:ext cx="8778240" cy="1470025"/>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rtl="1">
              <a:lnSpc>
                <a:spcPts val="5500"/>
              </a:lnSpc>
            </a:pPr>
            <a:r>
              <a:rPr lang="ar-SA" sz="7200" kern="1200" dirty="0">
                <a:latin typeface="Attari_Quran" pitchFamily="2" charset="-78"/>
                <a:ea typeface="+mn-ea"/>
                <a:cs typeface="Attari_Quran" pitchFamily="2" charset="-78"/>
              </a:rPr>
              <a:t>اَلسَّلاَمُ عَلَىٰ </a:t>
            </a:r>
            <a:r>
              <a:rPr lang="ar-SA" sz="7200" kern="1200" dirty="0" err="1">
                <a:latin typeface="Attari_Quran" pitchFamily="2" charset="-78"/>
                <a:ea typeface="+mn-ea"/>
                <a:cs typeface="Attari_Quran" pitchFamily="2" charset="-78"/>
              </a:rPr>
              <a:t>ٱلإِمَامِ</a:t>
            </a:r>
            <a:r>
              <a:rPr lang="ar-SA" sz="7200" kern="1200" dirty="0">
                <a:latin typeface="Attari_Quran" pitchFamily="2" charset="-78"/>
                <a:ea typeface="+mn-ea"/>
                <a:cs typeface="Attari_Quran" pitchFamily="2" charset="-78"/>
              </a:rPr>
              <a:t> </a:t>
            </a:r>
            <a:r>
              <a:rPr lang="ar-SA" sz="7200" kern="1200" dirty="0" err="1">
                <a:latin typeface="Attari_Quran" pitchFamily="2" charset="-78"/>
                <a:ea typeface="+mn-ea"/>
                <a:cs typeface="Attari_Quran" pitchFamily="2" charset="-78"/>
              </a:rPr>
              <a:t>ٱلتَّقِيِّ</a:t>
            </a:r>
            <a:endParaRPr lang="en-US" sz="7200" kern="1200" dirty="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743200"/>
            <a:ext cx="8763000" cy="17526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342900" indent="-342900"/>
            <a:r>
              <a:rPr lang="en-US" b="1" kern="1200">
                <a:latin typeface="Arial" pitchFamily="34" charset="0"/>
                <a:ea typeface="MS Mincho" pitchFamily="49" charset="-128"/>
                <a:cs typeface="Arial" pitchFamily="34" charset="0"/>
              </a:rPr>
              <a:t>Peace be upon the pious Imam,</a:t>
            </a:r>
          </a:p>
        </p:txBody>
      </p:sp>
      <p:sp>
        <p:nvSpPr>
          <p:cNvPr id="7" name="Subtitle 4"/>
          <p:cNvSpPr txBox="1">
            <a:spLocks/>
          </p:cNvSpPr>
          <p:nvPr/>
        </p:nvSpPr>
        <p:spPr bwMode="auto">
          <a:xfrm>
            <a:off x="213360" y="5029200"/>
            <a:ext cx="877824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marL="342900" indent="-342900" algn="ctr">
              <a:spcBef>
                <a:spcPct val="20000"/>
              </a:spcBef>
              <a:buNone/>
              <a:defRPr sz="2400" b="1" i="1">
                <a:solidFill>
                  <a:srgbClr val="000066"/>
                </a:solidFill>
                <a:latin typeface="+mn-lt"/>
                <a:ea typeface="MS Mincho" pitchFamily="49" charset="-128"/>
                <a:cs typeface="+mn-cs"/>
              </a:defRPr>
            </a:lvl1pPr>
            <a:lvl2pPr indent="0" algn="ctr">
              <a:spcBef>
                <a:spcPct val="20000"/>
              </a:spcBef>
              <a:buNone/>
              <a:defRPr sz="2800">
                <a:solidFill>
                  <a:srgbClr val="000066"/>
                </a:solidFill>
                <a:latin typeface="+mn-lt"/>
                <a:cs typeface="+mn-cs"/>
              </a:defRPr>
            </a:lvl2pPr>
            <a:lvl3pPr indent="0" algn="ctr">
              <a:spcBef>
                <a:spcPct val="20000"/>
              </a:spcBef>
              <a:buNone/>
              <a:defRPr sz="2400">
                <a:solidFill>
                  <a:srgbClr val="000066"/>
                </a:solidFill>
                <a:latin typeface="+mn-lt"/>
                <a:cs typeface="+mn-cs"/>
              </a:defRPr>
            </a:lvl3pPr>
            <a:lvl4pPr indent="0" algn="ctr">
              <a:spcBef>
                <a:spcPct val="20000"/>
              </a:spcBef>
              <a:buNone/>
              <a:defRPr sz="2000">
                <a:solidFill>
                  <a:srgbClr val="000066"/>
                </a:solidFill>
                <a:latin typeface="+mn-lt"/>
                <a:cs typeface="+mn-cs"/>
              </a:defRPr>
            </a:lvl4pPr>
            <a:lvl5pPr indent="0" algn="ctr">
              <a:spcBef>
                <a:spcPct val="20000"/>
              </a:spcBef>
              <a:buNone/>
              <a:defRPr sz="2000">
                <a:solidFill>
                  <a:srgbClr val="000066"/>
                </a:solidFill>
                <a:latin typeface="+mn-lt"/>
                <a:cs typeface="+mn-cs"/>
              </a:defRPr>
            </a:lvl5pPr>
            <a:lvl6pPr indent="0" algn="ctr" fontAlgn="base">
              <a:spcBef>
                <a:spcPct val="20000"/>
              </a:spcBef>
              <a:spcAft>
                <a:spcPct val="0"/>
              </a:spcAft>
              <a:buNone/>
              <a:defRPr sz="2000">
                <a:solidFill>
                  <a:srgbClr val="000066"/>
                </a:solidFill>
                <a:latin typeface="+mn-lt"/>
                <a:cs typeface="+mn-cs"/>
              </a:defRPr>
            </a:lvl6pPr>
            <a:lvl7pPr indent="0" algn="ctr" fontAlgn="base">
              <a:spcBef>
                <a:spcPct val="20000"/>
              </a:spcBef>
              <a:spcAft>
                <a:spcPct val="0"/>
              </a:spcAft>
              <a:buNone/>
              <a:defRPr sz="2000">
                <a:solidFill>
                  <a:srgbClr val="000066"/>
                </a:solidFill>
                <a:latin typeface="+mn-lt"/>
                <a:cs typeface="+mn-cs"/>
              </a:defRPr>
            </a:lvl7pPr>
            <a:lvl8pPr indent="0" algn="ctr" fontAlgn="base">
              <a:spcBef>
                <a:spcPct val="20000"/>
              </a:spcBef>
              <a:spcAft>
                <a:spcPct val="0"/>
              </a:spcAft>
              <a:buNone/>
              <a:defRPr sz="2000">
                <a:solidFill>
                  <a:srgbClr val="000066"/>
                </a:solidFill>
                <a:latin typeface="+mn-lt"/>
                <a:cs typeface="+mn-cs"/>
              </a:defRPr>
            </a:lvl8pPr>
            <a:lvl9pPr indent="0" algn="ctr" fontAlgn="base">
              <a:spcBef>
                <a:spcPct val="20000"/>
              </a:spcBef>
              <a:spcAft>
                <a:spcPct val="0"/>
              </a:spcAft>
              <a:buNone/>
              <a:defRPr sz="2000">
                <a:solidFill>
                  <a:srgbClr val="000066"/>
                </a:solidFill>
                <a:latin typeface="+mn-lt"/>
                <a:cs typeface="+mn-cs"/>
              </a:defRPr>
            </a:lvl9pPr>
          </a:lstStyle>
          <a:p>
            <a:r>
              <a:rPr lang="en-US" dirty="0"/>
              <a:t>alssalamu `ala al-</a:t>
            </a:r>
            <a:r>
              <a:rPr lang="en-US" dirty="0" err="1"/>
              <a:t>imami</a:t>
            </a:r>
            <a:r>
              <a:rPr lang="en-US" dirty="0"/>
              <a:t> </a:t>
            </a:r>
            <a:r>
              <a:rPr lang="en-US" dirty="0" err="1"/>
              <a:t>alttaqiyyi</a:t>
            </a:r>
            <a:endParaRPr lang="en-US" dirty="0"/>
          </a:p>
        </p:txBody>
      </p:sp>
      <p:sp>
        <p:nvSpPr>
          <p:cNvPr id="10" name="Text Box 13"/>
          <p:cNvSpPr txBox="1">
            <a:spLocks noChangeArrowheads="1"/>
          </p:cNvSpPr>
          <p:nvPr/>
        </p:nvSpPr>
        <p:spPr bwMode="auto">
          <a:xfrm>
            <a:off x="0" y="0"/>
            <a:ext cx="9144000" cy="336550"/>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1600" b="1" dirty="0" smtClean="0">
                <a:solidFill>
                  <a:srgbClr val="FFFF99"/>
                </a:solidFill>
                <a:latin typeface="Trebuchet MS" pitchFamily="34" charset="0"/>
              </a:rPr>
              <a:t>Ziyārat of Imam Ali (A.S) on 17th Rabi’al awwal</a:t>
            </a:r>
            <a:endParaRPr lang="en-US" sz="1600" b="1" dirty="0">
              <a:solidFill>
                <a:srgbClr val="FFFF99"/>
              </a:solidFill>
              <a:latin typeface="Trebuchet MS" pitchFamily="34" charset="0"/>
            </a:endParaRPr>
          </a:p>
        </p:txBody>
      </p:sp>
      <p:sp>
        <p:nvSpPr>
          <p:cNvPr id="13" name="Text Box 13"/>
          <p:cNvSpPr txBox="1">
            <a:spLocks noChangeArrowheads="1"/>
          </p:cNvSpPr>
          <p:nvPr/>
        </p:nvSpPr>
        <p:spPr bwMode="auto">
          <a:xfrm>
            <a:off x="4876800" y="-1002"/>
            <a:ext cx="4267200" cy="337552"/>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r" rtl="1"/>
            <a:r>
              <a:rPr lang="ar-SA" sz="1600" b="1" smtClean="0">
                <a:solidFill>
                  <a:srgbClr val="FFFF99"/>
                </a:solidFill>
                <a:latin typeface="Trebuchet MS" pitchFamily="34" charset="0"/>
              </a:rPr>
              <a:t>زيارة أمير المؤمنين (عليه السلام) يوم ١٧ ربيع الأول</a:t>
            </a:r>
          </a:p>
        </p:txBody>
      </p:sp>
    </p:spTree>
    <p:extLst>
      <p:ext uri="{BB962C8B-B14F-4D97-AF65-F5344CB8AC3E}">
        <p14:creationId xmlns:p14="http://schemas.microsoft.com/office/powerpoint/2010/main" val="243576693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13360" y="914400"/>
            <a:ext cx="8778240" cy="1470025"/>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rtl="1">
              <a:lnSpc>
                <a:spcPts val="5500"/>
              </a:lnSpc>
            </a:pPr>
            <a:r>
              <a:rPr lang="ar-SA" sz="7200" kern="1200" err="1">
                <a:latin typeface="Attari_Quran" pitchFamily="2" charset="-78"/>
                <a:ea typeface="+mn-ea"/>
                <a:cs typeface="Attari_Quran" pitchFamily="2" charset="-78"/>
              </a:rPr>
              <a:t>ٱلْمُخْلِصِ</a:t>
            </a:r>
            <a:r>
              <a:rPr lang="ar-SA" sz="7200" kern="1200">
                <a:latin typeface="Attari_Quran" pitchFamily="2" charset="-78"/>
                <a:ea typeface="+mn-ea"/>
                <a:cs typeface="Attari_Quran" pitchFamily="2" charset="-78"/>
              </a:rPr>
              <a:t> </a:t>
            </a:r>
            <a:r>
              <a:rPr lang="ar-SA" sz="7200" kern="1200" err="1">
                <a:latin typeface="Attari_Quran" pitchFamily="2" charset="-78"/>
                <a:ea typeface="+mn-ea"/>
                <a:cs typeface="Attari_Quran" pitchFamily="2" charset="-78"/>
              </a:rPr>
              <a:t>ٱلصَّفِيِّ</a:t>
            </a:r>
            <a:endParaRPr lang="en-US" sz="72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743200"/>
            <a:ext cx="8763000" cy="17526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342900" indent="-342900"/>
            <a:r>
              <a:rPr lang="en-US" b="1" kern="1200">
                <a:latin typeface="Arial" pitchFamily="34" charset="0"/>
                <a:ea typeface="MS Mincho" pitchFamily="49" charset="-128"/>
                <a:cs typeface="Arial" pitchFamily="34" charset="0"/>
              </a:rPr>
              <a:t>the select and elite.</a:t>
            </a:r>
          </a:p>
        </p:txBody>
      </p:sp>
      <p:sp>
        <p:nvSpPr>
          <p:cNvPr id="7" name="Subtitle 4"/>
          <p:cNvSpPr txBox="1">
            <a:spLocks/>
          </p:cNvSpPr>
          <p:nvPr/>
        </p:nvSpPr>
        <p:spPr bwMode="auto">
          <a:xfrm>
            <a:off x="213360" y="5029200"/>
            <a:ext cx="877824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marL="342900" indent="-342900" algn="ctr">
              <a:spcBef>
                <a:spcPct val="20000"/>
              </a:spcBef>
              <a:buNone/>
              <a:defRPr sz="2400" b="1" i="1">
                <a:solidFill>
                  <a:srgbClr val="000066"/>
                </a:solidFill>
                <a:latin typeface="+mn-lt"/>
                <a:ea typeface="MS Mincho" pitchFamily="49" charset="-128"/>
                <a:cs typeface="+mn-cs"/>
              </a:defRPr>
            </a:lvl1pPr>
            <a:lvl2pPr indent="0" algn="ctr">
              <a:spcBef>
                <a:spcPct val="20000"/>
              </a:spcBef>
              <a:buNone/>
              <a:defRPr sz="2800">
                <a:solidFill>
                  <a:srgbClr val="000066"/>
                </a:solidFill>
                <a:latin typeface="+mn-lt"/>
                <a:cs typeface="+mn-cs"/>
              </a:defRPr>
            </a:lvl2pPr>
            <a:lvl3pPr indent="0" algn="ctr">
              <a:spcBef>
                <a:spcPct val="20000"/>
              </a:spcBef>
              <a:buNone/>
              <a:defRPr sz="2400">
                <a:solidFill>
                  <a:srgbClr val="000066"/>
                </a:solidFill>
                <a:latin typeface="+mn-lt"/>
                <a:cs typeface="+mn-cs"/>
              </a:defRPr>
            </a:lvl3pPr>
            <a:lvl4pPr indent="0" algn="ctr">
              <a:spcBef>
                <a:spcPct val="20000"/>
              </a:spcBef>
              <a:buNone/>
              <a:defRPr sz="2000">
                <a:solidFill>
                  <a:srgbClr val="000066"/>
                </a:solidFill>
                <a:latin typeface="+mn-lt"/>
                <a:cs typeface="+mn-cs"/>
              </a:defRPr>
            </a:lvl4pPr>
            <a:lvl5pPr indent="0" algn="ctr">
              <a:spcBef>
                <a:spcPct val="20000"/>
              </a:spcBef>
              <a:buNone/>
              <a:defRPr sz="2000">
                <a:solidFill>
                  <a:srgbClr val="000066"/>
                </a:solidFill>
                <a:latin typeface="+mn-lt"/>
                <a:cs typeface="+mn-cs"/>
              </a:defRPr>
            </a:lvl5pPr>
            <a:lvl6pPr indent="0" algn="ctr" fontAlgn="base">
              <a:spcBef>
                <a:spcPct val="20000"/>
              </a:spcBef>
              <a:spcAft>
                <a:spcPct val="0"/>
              </a:spcAft>
              <a:buNone/>
              <a:defRPr sz="2000">
                <a:solidFill>
                  <a:srgbClr val="000066"/>
                </a:solidFill>
                <a:latin typeface="+mn-lt"/>
                <a:cs typeface="+mn-cs"/>
              </a:defRPr>
            </a:lvl6pPr>
            <a:lvl7pPr indent="0" algn="ctr" fontAlgn="base">
              <a:spcBef>
                <a:spcPct val="20000"/>
              </a:spcBef>
              <a:spcAft>
                <a:spcPct val="0"/>
              </a:spcAft>
              <a:buNone/>
              <a:defRPr sz="2000">
                <a:solidFill>
                  <a:srgbClr val="000066"/>
                </a:solidFill>
                <a:latin typeface="+mn-lt"/>
                <a:cs typeface="+mn-cs"/>
              </a:defRPr>
            </a:lvl7pPr>
            <a:lvl8pPr indent="0" algn="ctr" fontAlgn="base">
              <a:spcBef>
                <a:spcPct val="20000"/>
              </a:spcBef>
              <a:spcAft>
                <a:spcPct val="0"/>
              </a:spcAft>
              <a:buNone/>
              <a:defRPr sz="2000">
                <a:solidFill>
                  <a:srgbClr val="000066"/>
                </a:solidFill>
                <a:latin typeface="+mn-lt"/>
                <a:cs typeface="+mn-cs"/>
              </a:defRPr>
            </a:lvl8pPr>
            <a:lvl9pPr indent="0" algn="ctr" fontAlgn="base">
              <a:spcBef>
                <a:spcPct val="20000"/>
              </a:spcBef>
              <a:spcAft>
                <a:spcPct val="0"/>
              </a:spcAft>
              <a:buNone/>
              <a:defRPr sz="2000">
                <a:solidFill>
                  <a:srgbClr val="000066"/>
                </a:solidFill>
                <a:latin typeface="+mn-lt"/>
                <a:cs typeface="+mn-cs"/>
              </a:defRPr>
            </a:lvl9pPr>
          </a:lstStyle>
          <a:p>
            <a:r>
              <a:rPr lang="en-US" err="1"/>
              <a:t>almukhlisi</a:t>
            </a:r>
            <a:r>
              <a:rPr lang="en-US"/>
              <a:t> </a:t>
            </a:r>
            <a:r>
              <a:rPr lang="en-US" err="1"/>
              <a:t>alssafiyyi</a:t>
            </a:r>
            <a:endParaRPr lang="en-US"/>
          </a:p>
        </p:txBody>
      </p:sp>
      <p:sp>
        <p:nvSpPr>
          <p:cNvPr id="10" name="Text Box 13"/>
          <p:cNvSpPr txBox="1">
            <a:spLocks noChangeArrowheads="1"/>
          </p:cNvSpPr>
          <p:nvPr/>
        </p:nvSpPr>
        <p:spPr bwMode="auto">
          <a:xfrm>
            <a:off x="0" y="0"/>
            <a:ext cx="9144000" cy="336550"/>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1600" b="1" dirty="0" smtClean="0">
                <a:solidFill>
                  <a:srgbClr val="FFFF99"/>
                </a:solidFill>
                <a:latin typeface="Trebuchet MS" pitchFamily="34" charset="0"/>
              </a:rPr>
              <a:t>Ziyārat of Imam Ali (A.S) on 17th Rabi’al awwal</a:t>
            </a:r>
            <a:endParaRPr lang="en-US" sz="1600" b="1" dirty="0">
              <a:solidFill>
                <a:srgbClr val="FFFF99"/>
              </a:solidFill>
              <a:latin typeface="Trebuchet MS" pitchFamily="34" charset="0"/>
            </a:endParaRPr>
          </a:p>
        </p:txBody>
      </p:sp>
      <p:sp>
        <p:nvSpPr>
          <p:cNvPr id="13" name="Text Box 13"/>
          <p:cNvSpPr txBox="1">
            <a:spLocks noChangeArrowheads="1"/>
          </p:cNvSpPr>
          <p:nvPr/>
        </p:nvSpPr>
        <p:spPr bwMode="auto">
          <a:xfrm>
            <a:off x="4876800" y="-1002"/>
            <a:ext cx="4267200" cy="337552"/>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r" rtl="1"/>
            <a:r>
              <a:rPr lang="ar-SA" sz="1600" b="1" smtClean="0">
                <a:solidFill>
                  <a:srgbClr val="FFFF99"/>
                </a:solidFill>
                <a:latin typeface="Trebuchet MS" pitchFamily="34" charset="0"/>
              </a:rPr>
              <a:t>زيارة أمير المؤمنين (عليه السلام) يوم ١٧ ربيع الأول</a:t>
            </a:r>
          </a:p>
        </p:txBody>
      </p:sp>
    </p:spTree>
    <p:extLst>
      <p:ext uri="{BB962C8B-B14F-4D97-AF65-F5344CB8AC3E}">
        <p14:creationId xmlns:p14="http://schemas.microsoft.com/office/powerpoint/2010/main" val="263096261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13360" y="914400"/>
            <a:ext cx="8778240" cy="1470025"/>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rtl="1">
              <a:lnSpc>
                <a:spcPts val="5500"/>
              </a:lnSpc>
            </a:pPr>
            <a:r>
              <a:rPr lang="ar-SA" sz="7200" kern="1200" dirty="0">
                <a:latin typeface="Attari_Quran" pitchFamily="2" charset="-78"/>
                <a:ea typeface="+mn-ea"/>
                <a:cs typeface="Attari_Quran" pitchFamily="2" charset="-78"/>
              </a:rPr>
              <a:t>اَلسَّلاَمُ عَلَىٰ </a:t>
            </a:r>
            <a:r>
              <a:rPr lang="ar-SA" sz="7200" kern="1200" dirty="0" err="1">
                <a:latin typeface="Attari_Quran" pitchFamily="2" charset="-78"/>
                <a:ea typeface="+mn-ea"/>
                <a:cs typeface="Attari_Quran" pitchFamily="2" charset="-78"/>
              </a:rPr>
              <a:t>ٱلْكَوكَبِ</a:t>
            </a:r>
            <a:r>
              <a:rPr lang="ar-SA" sz="7200" kern="1200" dirty="0">
                <a:latin typeface="Attari_Quran" pitchFamily="2" charset="-78"/>
                <a:ea typeface="+mn-ea"/>
                <a:cs typeface="Attari_Quran" pitchFamily="2" charset="-78"/>
              </a:rPr>
              <a:t> </a:t>
            </a:r>
            <a:r>
              <a:rPr lang="ar-SA" sz="7200" kern="1200" dirty="0" err="1">
                <a:latin typeface="Attari_Quran" pitchFamily="2" charset="-78"/>
                <a:ea typeface="+mn-ea"/>
                <a:cs typeface="Attari_Quran" pitchFamily="2" charset="-78"/>
              </a:rPr>
              <a:t>ٱلدُّرِّيِّ</a:t>
            </a:r>
            <a:endParaRPr lang="en-US" sz="7200" kern="1200" dirty="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743200"/>
            <a:ext cx="8763000" cy="17526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342900" indent="-342900"/>
            <a:r>
              <a:rPr lang="en-US" b="1" kern="1200">
                <a:latin typeface="Arial" pitchFamily="34" charset="0"/>
                <a:ea typeface="MS Mincho" pitchFamily="49" charset="-128"/>
                <a:cs typeface="Arial" pitchFamily="34" charset="0"/>
              </a:rPr>
              <a:t>Peace be upon the brightly shining star.</a:t>
            </a:r>
          </a:p>
        </p:txBody>
      </p:sp>
      <p:sp>
        <p:nvSpPr>
          <p:cNvPr id="7" name="Subtitle 4"/>
          <p:cNvSpPr txBox="1">
            <a:spLocks/>
          </p:cNvSpPr>
          <p:nvPr/>
        </p:nvSpPr>
        <p:spPr bwMode="auto">
          <a:xfrm>
            <a:off x="213360" y="5029200"/>
            <a:ext cx="877824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marL="342900" indent="-342900" algn="ctr">
              <a:spcBef>
                <a:spcPct val="20000"/>
              </a:spcBef>
              <a:buNone/>
              <a:defRPr sz="2400" b="1" i="1">
                <a:solidFill>
                  <a:srgbClr val="000066"/>
                </a:solidFill>
                <a:latin typeface="+mn-lt"/>
                <a:ea typeface="MS Mincho" pitchFamily="49" charset="-128"/>
                <a:cs typeface="+mn-cs"/>
              </a:defRPr>
            </a:lvl1pPr>
            <a:lvl2pPr indent="0" algn="ctr">
              <a:spcBef>
                <a:spcPct val="20000"/>
              </a:spcBef>
              <a:buNone/>
              <a:defRPr sz="2800">
                <a:solidFill>
                  <a:srgbClr val="000066"/>
                </a:solidFill>
                <a:latin typeface="+mn-lt"/>
                <a:cs typeface="+mn-cs"/>
              </a:defRPr>
            </a:lvl2pPr>
            <a:lvl3pPr indent="0" algn="ctr">
              <a:spcBef>
                <a:spcPct val="20000"/>
              </a:spcBef>
              <a:buNone/>
              <a:defRPr sz="2400">
                <a:solidFill>
                  <a:srgbClr val="000066"/>
                </a:solidFill>
                <a:latin typeface="+mn-lt"/>
                <a:cs typeface="+mn-cs"/>
              </a:defRPr>
            </a:lvl3pPr>
            <a:lvl4pPr indent="0" algn="ctr">
              <a:spcBef>
                <a:spcPct val="20000"/>
              </a:spcBef>
              <a:buNone/>
              <a:defRPr sz="2000">
                <a:solidFill>
                  <a:srgbClr val="000066"/>
                </a:solidFill>
                <a:latin typeface="+mn-lt"/>
                <a:cs typeface="+mn-cs"/>
              </a:defRPr>
            </a:lvl4pPr>
            <a:lvl5pPr indent="0" algn="ctr">
              <a:spcBef>
                <a:spcPct val="20000"/>
              </a:spcBef>
              <a:buNone/>
              <a:defRPr sz="2000">
                <a:solidFill>
                  <a:srgbClr val="000066"/>
                </a:solidFill>
                <a:latin typeface="+mn-lt"/>
                <a:cs typeface="+mn-cs"/>
              </a:defRPr>
            </a:lvl5pPr>
            <a:lvl6pPr indent="0" algn="ctr" fontAlgn="base">
              <a:spcBef>
                <a:spcPct val="20000"/>
              </a:spcBef>
              <a:spcAft>
                <a:spcPct val="0"/>
              </a:spcAft>
              <a:buNone/>
              <a:defRPr sz="2000">
                <a:solidFill>
                  <a:srgbClr val="000066"/>
                </a:solidFill>
                <a:latin typeface="+mn-lt"/>
                <a:cs typeface="+mn-cs"/>
              </a:defRPr>
            </a:lvl6pPr>
            <a:lvl7pPr indent="0" algn="ctr" fontAlgn="base">
              <a:spcBef>
                <a:spcPct val="20000"/>
              </a:spcBef>
              <a:spcAft>
                <a:spcPct val="0"/>
              </a:spcAft>
              <a:buNone/>
              <a:defRPr sz="2000">
                <a:solidFill>
                  <a:srgbClr val="000066"/>
                </a:solidFill>
                <a:latin typeface="+mn-lt"/>
                <a:cs typeface="+mn-cs"/>
              </a:defRPr>
            </a:lvl7pPr>
            <a:lvl8pPr indent="0" algn="ctr" fontAlgn="base">
              <a:spcBef>
                <a:spcPct val="20000"/>
              </a:spcBef>
              <a:spcAft>
                <a:spcPct val="0"/>
              </a:spcAft>
              <a:buNone/>
              <a:defRPr sz="2000">
                <a:solidFill>
                  <a:srgbClr val="000066"/>
                </a:solidFill>
                <a:latin typeface="+mn-lt"/>
                <a:cs typeface="+mn-cs"/>
              </a:defRPr>
            </a:lvl8pPr>
            <a:lvl9pPr indent="0" algn="ctr" fontAlgn="base">
              <a:spcBef>
                <a:spcPct val="20000"/>
              </a:spcBef>
              <a:spcAft>
                <a:spcPct val="0"/>
              </a:spcAft>
              <a:buNone/>
              <a:defRPr sz="2000">
                <a:solidFill>
                  <a:srgbClr val="000066"/>
                </a:solidFill>
                <a:latin typeface="+mn-lt"/>
                <a:cs typeface="+mn-cs"/>
              </a:defRPr>
            </a:lvl9pPr>
          </a:lstStyle>
          <a:p>
            <a:r>
              <a:rPr lang="en-US" dirty="0"/>
              <a:t>alssalamu `ala </a:t>
            </a:r>
            <a:r>
              <a:rPr lang="en-US" dirty="0" err="1"/>
              <a:t>alkawkabi</a:t>
            </a:r>
            <a:r>
              <a:rPr lang="en-US" dirty="0"/>
              <a:t> </a:t>
            </a:r>
            <a:r>
              <a:rPr lang="en-US" dirty="0" err="1"/>
              <a:t>alddurriyyi</a:t>
            </a:r>
            <a:endParaRPr lang="en-US" dirty="0"/>
          </a:p>
        </p:txBody>
      </p:sp>
      <p:sp>
        <p:nvSpPr>
          <p:cNvPr id="10" name="Text Box 13"/>
          <p:cNvSpPr txBox="1">
            <a:spLocks noChangeArrowheads="1"/>
          </p:cNvSpPr>
          <p:nvPr/>
        </p:nvSpPr>
        <p:spPr bwMode="auto">
          <a:xfrm>
            <a:off x="0" y="0"/>
            <a:ext cx="9144000" cy="336550"/>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1600" b="1" dirty="0" smtClean="0">
                <a:solidFill>
                  <a:srgbClr val="FFFF99"/>
                </a:solidFill>
                <a:latin typeface="Trebuchet MS" pitchFamily="34" charset="0"/>
              </a:rPr>
              <a:t>Ziyārat of Imam Ali (A.S) on 17th Rabi’al awwal</a:t>
            </a:r>
            <a:endParaRPr lang="en-US" sz="1600" b="1" dirty="0">
              <a:solidFill>
                <a:srgbClr val="FFFF99"/>
              </a:solidFill>
              <a:latin typeface="Trebuchet MS" pitchFamily="34" charset="0"/>
            </a:endParaRPr>
          </a:p>
        </p:txBody>
      </p:sp>
      <p:sp>
        <p:nvSpPr>
          <p:cNvPr id="13" name="Text Box 13"/>
          <p:cNvSpPr txBox="1">
            <a:spLocks noChangeArrowheads="1"/>
          </p:cNvSpPr>
          <p:nvPr/>
        </p:nvSpPr>
        <p:spPr bwMode="auto">
          <a:xfrm>
            <a:off x="4876800" y="-1002"/>
            <a:ext cx="4267200" cy="337552"/>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r" rtl="1"/>
            <a:r>
              <a:rPr lang="ar-SA" sz="1600" b="1" smtClean="0">
                <a:solidFill>
                  <a:srgbClr val="FFFF99"/>
                </a:solidFill>
                <a:latin typeface="Trebuchet MS" pitchFamily="34" charset="0"/>
              </a:rPr>
              <a:t>زيارة أمير المؤمنين (عليه السلام) يوم ١٧ ربيع الأول</a:t>
            </a:r>
          </a:p>
        </p:txBody>
      </p:sp>
    </p:spTree>
    <p:extLst>
      <p:ext uri="{BB962C8B-B14F-4D97-AF65-F5344CB8AC3E}">
        <p14:creationId xmlns:p14="http://schemas.microsoft.com/office/powerpoint/2010/main" val="67751931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13360" y="914400"/>
            <a:ext cx="8778240" cy="1470025"/>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rtl="1">
              <a:lnSpc>
                <a:spcPts val="5500"/>
              </a:lnSpc>
            </a:pPr>
            <a:r>
              <a:rPr lang="ar-SA" sz="7200" kern="1200" dirty="0">
                <a:latin typeface="Attari_Quran" pitchFamily="2" charset="-78"/>
                <a:ea typeface="+mn-ea"/>
                <a:cs typeface="Attari_Quran" pitchFamily="2" charset="-78"/>
              </a:rPr>
              <a:t>اَلسَّلاَمُ عَلَىٰ </a:t>
            </a:r>
            <a:r>
              <a:rPr lang="ar-SA" sz="7200" kern="1200" dirty="0" err="1">
                <a:latin typeface="Attari_Quran" pitchFamily="2" charset="-78"/>
                <a:ea typeface="+mn-ea"/>
                <a:cs typeface="Attari_Quran" pitchFamily="2" charset="-78"/>
              </a:rPr>
              <a:t>ٱلإِمَامِ</a:t>
            </a:r>
            <a:r>
              <a:rPr lang="ar-SA" sz="7200" kern="1200" dirty="0">
                <a:latin typeface="Attari_Quran" pitchFamily="2" charset="-78"/>
                <a:ea typeface="+mn-ea"/>
                <a:cs typeface="Attari_Quran" pitchFamily="2" charset="-78"/>
              </a:rPr>
              <a:t> ابِي </a:t>
            </a:r>
            <a:r>
              <a:rPr lang="ar-SA" sz="7200" kern="1200" dirty="0" err="1">
                <a:latin typeface="Attari_Quran" pitchFamily="2" charset="-78"/>
                <a:ea typeface="+mn-ea"/>
                <a:cs typeface="Attari_Quran" pitchFamily="2" charset="-78"/>
              </a:rPr>
              <a:t>ٱلْحَسَنِ</a:t>
            </a:r>
            <a:r>
              <a:rPr lang="ar-SA" sz="7200" kern="1200" dirty="0">
                <a:latin typeface="Attari_Quran" pitchFamily="2" charset="-78"/>
                <a:ea typeface="+mn-ea"/>
                <a:cs typeface="Attari_Quran" pitchFamily="2" charset="-78"/>
              </a:rPr>
              <a:t> عَلِيٍّ</a:t>
            </a:r>
            <a:endParaRPr lang="en-US" sz="7200" kern="1200" dirty="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743200"/>
            <a:ext cx="8763000" cy="17526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342900" indent="-342900"/>
            <a:r>
              <a:rPr lang="en-US" b="1" kern="1200">
                <a:latin typeface="Arial" pitchFamily="34" charset="0"/>
                <a:ea typeface="MS Mincho" pitchFamily="49" charset="-128"/>
                <a:cs typeface="Arial" pitchFamily="34" charset="0"/>
              </a:rPr>
              <a:t>Peace be upon the Imam </a:t>
            </a:r>
            <a:r>
              <a:rPr lang="en-US" b="1" kern="1200" err="1" smtClean="0">
                <a:latin typeface="Arial" pitchFamily="34" charset="0"/>
                <a:ea typeface="MS Mincho" pitchFamily="49" charset="-128"/>
                <a:cs typeface="Arial" pitchFamily="34" charset="0"/>
              </a:rPr>
              <a:t>Abu’l</a:t>
            </a:r>
            <a:r>
              <a:rPr lang="en-US" b="1" kern="1200" smtClean="0">
                <a:latin typeface="Arial" pitchFamily="34" charset="0"/>
                <a:ea typeface="MS Mincho" pitchFamily="49" charset="-128"/>
                <a:cs typeface="Arial" pitchFamily="34" charset="0"/>
              </a:rPr>
              <a:t>-Hasan </a:t>
            </a:r>
            <a:r>
              <a:rPr lang="en-US" b="1" kern="1200">
                <a:latin typeface="Arial" pitchFamily="34" charset="0"/>
                <a:ea typeface="MS Mincho" pitchFamily="49" charset="-128"/>
                <a:cs typeface="Arial" pitchFamily="34" charset="0"/>
              </a:rPr>
              <a:t>`Ali.</a:t>
            </a:r>
          </a:p>
        </p:txBody>
      </p:sp>
      <p:sp>
        <p:nvSpPr>
          <p:cNvPr id="7" name="Subtitle 4"/>
          <p:cNvSpPr txBox="1">
            <a:spLocks/>
          </p:cNvSpPr>
          <p:nvPr/>
        </p:nvSpPr>
        <p:spPr bwMode="auto">
          <a:xfrm>
            <a:off x="213360" y="5029200"/>
            <a:ext cx="877824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marL="342900" indent="-342900" algn="ctr">
              <a:spcBef>
                <a:spcPct val="20000"/>
              </a:spcBef>
              <a:buNone/>
              <a:defRPr sz="2400" b="1" i="1">
                <a:solidFill>
                  <a:srgbClr val="000066"/>
                </a:solidFill>
                <a:latin typeface="+mn-lt"/>
                <a:ea typeface="MS Mincho" pitchFamily="49" charset="-128"/>
                <a:cs typeface="+mn-cs"/>
              </a:defRPr>
            </a:lvl1pPr>
            <a:lvl2pPr indent="0" algn="ctr">
              <a:spcBef>
                <a:spcPct val="20000"/>
              </a:spcBef>
              <a:buNone/>
              <a:defRPr sz="2800">
                <a:solidFill>
                  <a:srgbClr val="000066"/>
                </a:solidFill>
                <a:latin typeface="+mn-lt"/>
                <a:cs typeface="+mn-cs"/>
              </a:defRPr>
            </a:lvl2pPr>
            <a:lvl3pPr indent="0" algn="ctr">
              <a:spcBef>
                <a:spcPct val="20000"/>
              </a:spcBef>
              <a:buNone/>
              <a:defRPr sz="2400">
                <a:solidFill>
                  <a:srgbClr val="000066"/>
                </a:solidFill>
                <a:latin typeface="+mn-lt"/>
                <a:cs typeface="+mn-cs"/>
              </a:defRPr>
            </a:lvl3pPr>
            <a:lvl4pPr indent="0" algn="ctr">
              <a:spcBef>
                <a:spcPct val="20000"/>
              </a:spcBef>
              <a:buNone/>
              <a:defRPr sz="2000">
                <a:solidFill>
                  <a:srgbClr val="000066"/>
                </a:solidFill>
                <a:latin typeface="+mn-lt"/>
                <a:cs typeface="+mn-cs"/>
              </a:defRPr>
            </a:lvl4pPr>
            <a:lvl5pPr indent="0" algn="ctr">
              <a:spcBef>
                <a:spcPct val="20000"/>
              </a:spcBef>
              <a:buNone/>
              <a:defRPr sz="2000">
                <a:solidFill>
                  <a:srgbClr val="000066"/>
                </a:solidFill>
                <a:latin typeface="+mn-lt"/>
                <a:cs typeface="+mn-cs"/>
              </a:defRPr>
            </a:lvl5pPr>
            <a:lvl6pPr indent="0" algn="ctr" fontAlgn="base">
              <a:spcBef>
                <a:spcPct val="20000"/>
              </a:spcBef>
              <a:spcAft>
                <a:spcPct val="0"/>
              </a:spcAft>
              <a:buNone/>
              <a:defRPr sz="2000">
                <a:solidFill>
                  <a:srgbClr val="000066"/>
                </a:solidFill>
                <a:latin typeface="+mn-lt"/>
                <a:cs typeface="+mn-cs"/>
              </a:defRPr>
            </a:lvl6pPr>
            <a:lvl7pPr indent="0" algn="ctr" fontAlgn="base">
              <a:spcBef>
                <a:spcPct val="20000"/>
              </a:spcBef>
              <a:spcAft>
                <a:spcPct val="0"/>
              </a:spcAft>
              <a:buNone/>
              <a:defRPr sz="2000">
                <a:solidFill>
                  <a:srgbClr val="000066"/>
                </a:solidFill>
                <a:latin typeface="+mn-lt"/>
                <a:cs typeface="+mn-cs"/>
              </a:defRPr>
            </a:lvl7pPr>
            <a:lvl8pPr indent="0" algn="ctr" fontAlgn="base">
              <a:spcBef>
                <a:spcPct val="20000"/>
              </a:spcBef>
              <a:spcAft>
                <a:spcPct val="0"/>
              </a:spcAft>
              <a:buNone/>
              <a:defRPr sz="2000">
                <a:solidFill>
                  <a:srgbClr val="000066"/>
                </a:solidFill>
                <a:latin typeface="+mn-lt"/>
                <a:cs typeface="+mn-cs"/>
              </a:defRPr>
            </a:lvl8pPr>
            <a:lvl9pPr indent="0" algn="ctr" fontAlgn="base">
              <a:spcBef>
                <a:spcPct val="20000"/>
              </a:spcBef>
              <a:spcAft>
                <a:spcPct val="0"/>
              </a:spcAft>
              <a:buNone/>
              <a:defRPr sz="2000">
                <a:solidFill>
                  <a:srgbClr val="000066"/>
                </a:solidFill>
                <a:latin typeface="+mn-lt"/>
                <a:cs typeface="+mn-cs"/>
              </a:defRPr>
            </a:lvl9pPr>
          </a:lstStyle>
          <a:p>
            <a:r>
              <a:rPr lang="it-IT"/>
              <a:t>alssalamu `ala al-imami abi alhasani `aliyyin</a:t>
            </a:r>
            <a:endParaRPr lang="en-US"/>
          </a:p>
        </p:txBody>
      </p:sp>
      <p:sp>
        <p:nvSpPr>
          <p:cNvPr id="10" name="Text Box 13"/>
          <p:cNvSpPr txBox="1">
            <a:spLocks noChangeArrowheads="1"/>
          </p:cNvSpPr>
          <p:nvPr/>
        </p:nvSpPr>
        <p:spPr bwMode="auto">
          <a:xfrm>
            <a:off x="0" y="0"/>
            <a:ext cx="9144000" cy="336550"/>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1600" b="1" dirty="0" smtClean="0">
                <a:solidFill>
                  <a:srgbClr val="FFFF99"/>
                </a:solidFill>
                <a:latin typeface="Trebuchet MS" pitchFamily="34" charset="0"/>
              </a:rPr>
              <a:t>Ziyārat of Imam Ali (A.S) on 17th Rabi’al awwal</a:t>
            </a:r>
            <a:endParaRPr lang="en-US" sz="1600" b="1" dirty="0">
              <a:solidFill>
                <a:srgbClr val="FFFF99"/>
              </a:solidFill>
              <a:latin typeface="Trebuchet MS" pitchFamily="34" charset="0"/>
            </a:endParaRPr>
          </a:p>
        </p:txBody>
      </p:sp>
      <p:sp>
        <p:nvSpPr>
          <p:cNvPr id="13" name="Text Box 13"/>
          <p:cNvSpPr txBox="1">
            <a:spLocks noChangeArrowheads="1"/>
          </p:cNvSpPr>
          <p:nvPr/>
        </p:nvSpPr>
        <p:spPr bwMode="auto">
          <a:xfrm>
            <a:off x="4876800" y="-1002"/>
            <a:ext cx="4267200" cy="337552"/>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r" rtl="1"/>
            <a:r>
              <a:rPr lang="ar-SA" sz="1600" b="1" smtClean="0">
                <a:solidFill>
                  <a:srgbClr val="FFFF99"/>
                </a:solidFill>
                <a:latin typeface="Trebuchet MS" pitchFamily="34" charset="0"/>
              </a:rPr>
              <a:t>زيارة أمير المؤمنين (عليه السلام) يوم ١٧ ربيع الأول</a:t>
            </a:r>
          </a:p>
        </p:txBody>
      </p:sp>
    </p:spTree>
    <p:extLst>
      <p:ext uri="{BB962C8B-B14F-4D97-AF65-F5344CB8AC3E}">
        <p14:creationId xmlns:p14="http://schemas.microsoft.com/office/powerpoint/2010/main" val="364987322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13360" y="914400"/>
            <a:ext cx="8778240" cy="1470025"/>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rtl="1">
              <a:lnSpc>
                <a:spcPts val="5500"/>
              </a:lnSpc>
            </a:pPr>
            <a:r>
              <a:rPr lang="ar-SA" sz="7200" kern="1200">
                <a:latin typeface="Attari_Quran" pitchFamily="2" charset="-78"/>
                <a:ea typeface="+mn-ea"/>
                <a:cs typeface="Attari_Quran" pitchFamily="2" charset="-78"/>
              </a:rPr>
              <a:t>وَرَحْمَةُ </a:t>
            </a:r>
            <a:r>
              <a:rPr lang="ar-SA" sz="7200" kern="1200" err="1">
                <a:latin typeface="Attari_Quran" pitchFamily="2" charset="-78"/>
                <a:ea typeface="+mn-ea"/>
                <a:cs typeface="Attari_Quran" pitchFamily="2" charset="-78"/>
              </a:rPr>
              <a:t>ٱللَّهِ</a:t>
            </a:r>
            <a:r>
              <a:rPr lang="ar-SA" sz="7200" kern="1200">
                <a:latin typeface="Attari_Quran" pitchFamily="2" charset="-78"/>
                <a:ea typeface="+mn-ea"/>
                <a:cs typeface="Attari_Quran" pitchFamily="2" charset="-78"/>
              </a:rPr>
              <a:t> وَبَرَكَاتُهُ</a:t>
            </a:r>
            <a:endParaRPr lang="en-US" sz="72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743200"/>
            <a:ext cx="8763000" cy="17526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342900" indent="-342900"/>
            <a:r>
              <a:rPr lang="en-US" b="1" kern="1200">
                <a:latin typeface="Arial" pitchFamily="34" charset="0"/>
                <a:ea typeface="MS Mincho" pitchFamily="49" charset="-128"/>
                <a:cs typeface="Arial" pitchFamily="34" charset="0"/>
              </a:rPr>
              <a:t>Allah’s mercy and blessings be upon him.</a:t>
            </a:r>
          </a:p>
        </p:txBody>
      </p:sp>
      <p:sp>
        <p:nvSpPr>
          <p:cNvPr id="7" name="Subtitle 4"/>
          <p:cNvSpPr txBox="1">
            <a:spLocks/>
          </p:cNvSpPr>
          <p:nvPr/>
        </p:nvSpPr>
        <p:spPr bwMode="auto">
          <a:xfrm>
            <a:off x="213360" y="5029200"/>
            <a:ext cx="877824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marL="342900" indent="-342900" algn="ctr">
              <a:spcBef>
                <a:spcPct val="20000"/>
              </a:spcBef>
              <a:buNone/>
              <a:defRPr sz="2400" b="1" i="1">
                <a:solidFill>
                  <a:srgbClr val="000066"/>
                </a:solidFill>
                <a:latin typeface="+mn-lt"/>
                <a:ea typeface="MS Mincho" pitchFamily="49" charset="-128"/>
                <a:cs typeface="+mn-cs"/>
              </a:defRPr>
            </a:lvl1pPr>
            <a:lvl2pPr indent="0" algn="ctr">
              <a:spcBef>
                <a:spcPct val="20000"/>
              </a:spcBef>
              <a:buNone/>
              <a:defRPr sz="2800">
                <a:solidFill>
                  <a:srgbClr val="000066"/>
                </a:solidFill>
                <a:latin typeface="+mn-lt"/>
                <a:cs typeface="+mn-cs"/>
              </a:defRPr>
            </a:lvl2pPr>
            <a:lvl3pPr indent="0" algn="ctr">
              <a:spcBef>
                <a:spcPct val="20000"/>
              </a:spcBef>
              <a:buNone/>
              <a:defRPr sz="2400">
                <a:solidFill>
                  <a:srgbClr val="000066"/>
                </a:solidFill>
                <a:latin typeface="+mn-lt"/>
                <a:cs typeface="+mn-cs"/>
              </a:defRPr>
            </a:lvl3pPr>
            <a:lvl4pPr indent="0" algn="ctr">
              <a:spcBef>
                <a:spcPct val="20000"/>
              </a:spcBef>
              <a:buNone/>
              <a:defRPr sz="2000">
                <a:solidFill>
                  <a:srgbClr val="000066"/>
                </a:solidFill>
                <a:latin typeface="+mn-lt"/>
                <a:cs typeface="+mn-cs"/>
              </a:defRPr>
            </a:lvl4pPr>
            <a:lvl5pPr indent="0" algn="ctr">
              <a:spcBef>
                <a:spcPct val="20000"/>
              </a:spcBef>
              <a:buNone/>
              <a:defRPr sz="2000">
                <a:solidFill>
                  <a:srgbClr val="000066"/>
                </a:solidFill>
                <a:latin typeface="+mn-lt"/>
                <a:cs typeface="+mn-cs"/>
              </a:defRPr>
            </a:lvl5pPr>
            <a:lvl6pPr indent="0" algn="ctr" fontAlgn="base">
              <a:spcBef>
                <a:spcPct val="20000"/>
              </a:spcBef>
              <a:spcAft>
                <a:spcPct val="0"/>
              </a:spcAft>
              <a:buNone/>
              <a:defRPr sz="2000">
                <a:solidFill>
                  <a:srgbClr val="000066"/>
                </a:solidFill>
                <a:latin typeface="+mn-lt"/>
                <a:cs typeface="+mn-cs"/>
              </a:defRPr>
            </a:lvl6pPr>
            <a:lvl7pPr indent="0" algn="ctr" fontAlgn="base">
              <a:spcBef>
                <a:spcPct val="20000"/>
              </a:spcBef>
              <a:spcAft>
                <a:spcPct val="0"/>
              </a:spcAft>
              <a:buNone/>
              <a:defRPr sz="2000">
                <a:solidFill>
                  <a:srgbClr val="000066"/>
                </a:solidFill>
                <a:latin typeface="+mn-lt"/>
                <a:cs typeface="+mn-cs"/>
              </a:defRPr>
            </a:lvl7pPr>
            <a:lvl8pPr indent="0" algn="ctr" fontAlgn="base">
              <a:spcBef>
                <a:spcPct val="20000"/>
              </a:spcBef>
              <a:spcAft>
                <a:spcPct val="0"/>
              </a:spcAft>
              <a:buNone/>
              <a:defRPr sz="2000">
                <a:solidFill>
                  <a:srgbClr val="000066"/>
                </a:solidFill>
                <a:latin typeface="+mn-lt"/>
                <a:cs typeface="+mn-cs"/>
              </a:defRPr>
            </a:lvl8pPr>
            <a:lvl9pPr indent="0" algn="ctr" fontAlgn="base">
              <a:spcBef>
                <a:spcPct val="20000"/>
              </a:spcBef>
              <a:spcAft>
                <a:spcPct val="0"/>
              </a:spcAft>
              <a:buNone/>
              <a:defRPr sz="2000">
                <a:solidFill>
                  <a:srgbClr val="000066"/>
                </a:solidFill>
                <a:latin typeface="+mn-lt"/>
                <a:cs typeface="+mn-cs"/>
              </a:defRPr>
            </a:lvl9pPr>
          </a:lstStyle>
          <a:p>
            <a:r>
              <a:rPr lang="fi-FI"/>
              <a:t>wa rahmatu allahi wa barakatuhu</a:t>
            </a:r>
            <a:endParaRPr lang="en-US"/>
          </a:p>
        </p:txBody>
      </p:sp>
      <p:sp>
        <p:nvSpPr>
          <p:cNvPr id="10" name="Text Box 13"/>
          <p:cNvSpPr txBox="1">
            <a:spLocks noChangeArrowheads="1"/>
          </p:cNvSpPr>
          <p:nvPr/>
        </p:nvSpPr>
        <p:spPr bwMode="auto">
          <a:xfrm>
            <a:off x="0" y="0"/>
            <a:ext cx="9144000" cy="336550"/>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1600" b="1" dirty="0" smtClean="0">
                <a:solidFill>
                  <a:srgbClr val="FFFF99"/>
                </a:solidFill>
                <a:latin typeface="Trebuchet MS" pitchFamily="34" charset="0"/>
              </a:rPr>
              <a:t>Ziyārat of Imam Ali (A.S) on 17th Rabi’al awwal</a:t>
            </a:r>
            <a:endParaRPr lang="en-US" sz="1600" b="1" dirty="0">
              <a:solidFill>
                <a:srgbClr val="FFFF99"/>
              </a:solidFill>
              <a:latin typeface="Trebuchet MS" pitchFamily="34" charset="0"/>
            </a:endParaRPr>
          </a:p>
        </p:txBody>
      </p:sp>
      <p:sp>
        <p:nvSpPr>
          <p:cNvPr id="13" name="Text Box 13"/>
          <p:cNvSpPr txBox="1">
            <a:spLocks noChangeArrowheads="1"/>
          </p:cNvSpPr>
          <p:nvPr/>
        </p:nvSpPr>
        <p:spPr bwMode="auto">
          <a:xfrm>
            <a:off x="4876800" y="-1002"/>
            <a:ext cx="4267200" cy="337552"/>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r" rtl="1"/>
            <a:r>
              <a:rPr lang="ar-SA" sz="1600" b="1" smtClean="0">
                <a:solidFill>
                  <a:srgbClr val="FFFF99"/>
                </a:solidFill>
                <a:latin typeface="Trebuchet MS" pitchFamily="34" charset="0"/>
              </a:rPr>
              <a:t>زيارة أمير المؤمنين (عليه السلام) يوم ١٧ ربيع الأول</a:t>
            </a:r>
          </a:p>
        </p:txBody>
      </p:sp>
    </p:spTree>
    <p:extLst>
      <p:ext uri="{BB962C8B-B14F-4D97-AF65-F5344CB8AC3E}">
        <p14:creationId xmlns:p14="http://schemas.microsoft.com/office/powerpoint/2010/main" val="118889385"/>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13360" y="914400"/>
            <a:ext cx="8778240" cy="1470025"/>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rtl="1">
              <a:lnSpc>
                <a:spcPts val="5500"/>
              </a:lnSpc>
            </a:pPr>
            <a:r>
              <a:rPr lang="ar-SA" sz="7200" kern="1200" dirty="0">
                <a:latin typeface="Attari_Quran" pitchFamily="2" charset="-78"/>
                <a:ea typeface="+mn-ea"/>
                <a:cs typeface="Attari_Quran" pitchFamily="2" charset="-78"/>
              </a:rPr>
              <a:t>اَلسَّلاَمُ عَلَىٰ ائِمَّةِ </a:t>
            </a:r>
            <a:r>
              <a:rPr lang="ar-SA" sz="7200" kern="1200" dirty="0" err="1">
                <a:latin typeface="Attari_Quran" pitchFamily="2" charset="-78"/>
                <a:ea typeface="+mn-ea"/>
                <a:cs typeface="Attari_Quran" pitchFamily="2" charset="-78"/>
              </a:rPr>
              <a:t>ٱلْهُدَىٰ</a:t>
            </a:r>
            <a:endParaRPr lang="en-US" sz="7200" kern="1200" dirty="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743200"/>
            <a:ext cx="8763000" cy="17526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342900" indent="-342900"/>
            <a:r>
              <a:rPr lang="en-US" b="1" kern="1200">
                <a:latin typeface="Arial" pitchFamily="34" charset="0"/>
                <a:ea typeface="MS Mincho" pitchFamily="49" charset="-128"/>
                <a:cs typeface="Arial" pitchFamily="34" charset="0"/>
              </a:rPr>
              <a:t>Peace be upon the leaders to true guidance,</a:t>
            </a:r>
          </a:p>
        </p:txBody>
      </p:sp>
      <p:sp>
        <p:nvSpPr>
          <p:cNvPr id="7" name="Subtitle 4"/>
          <p:cNvSpPr txBox="1">
            <a:spLocks/>
          </p:cNvSpPr>
          <p:nvPr/>
        </p:nvSpPr>
        <p:spPr bwMode="auto">
          <a:xfrm>
            <a:off x="213360" y="5029200"/>
            <a:ext cx="877824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marL="342900" indent="-342900" algn="ctr">
              <a:spcBef>
                <a:spcPct val="20000"/>
              </a:spcBef>
              <a:buNone/>
              <a:defRPr sz="2400" b="1" i="1">
                <a:solidFill>
                  <a:srgbClr val="000066"/>
                </a:solidFill>
                <a:latin typeface="+mn-lt"/>
                <a:ea typeface="MS Mincho" pitchFamily="49" charset="-128"/>
                <a:cs typeface="+mn-cs"/>
              </a:defRPr>
            </a:lvl1pPr>
            <a:lvl2pPr indent="0" algn="ctr">
              <a:spcBef>
                <a:spcPct val="20000"/>
              </a:spcBef>
              <a:buNone/>
              <a:defRPr sz="2800">
                <a:solidFill>
                  <a:srgbClr val="000066"/>
                </a:solidFill>
                <a:latin typeface="+mn-lt"/>
                <a:cs typeface="+mn-cs"/>
              </a:defRPr>
            </a:lvl2pPr>
            <a:lvl3pPr indent="0" algn="ctr">
              <a:spcBef>
                <a:spcPct val="20000"/>
              </a:spcBef>
              <a:buNone/>
              <a:defRPr sz="2400">
                <a:solidFill>
                  <a:srgbClr val="000066"/>
                </a:solidFill>
                <a:latin typeface="+mn-lt"/>
                <a:cs typeface="+mn-cs"/>
              </a:defRPr>
            </a:lvl3pPr>
            <a:lvl4pPr indent="0" algn="ctr">
              <a:spcBef>
                <a:spcPct val="20000"/>
              </a:spcBef>
              <a:buNone/>
              <a:defRPr sz="2000">
                <a:solidFill>
                  <a:srgbClr val="000066"/>
                </a:solidFill>
                <a:latin typeface="+mn-lt"/>
                <a:cs typeface="+mn-cs"/>
              </a:defRPr>
            </a:lvl4pPr>
            <a:lvl5pPr indent="0" algn="ctr">
              <a:spcBef>
                <a:spcPct val="20000"/>
              </a:spcBef>
              <a:buNone/>
              <a:defRPr sz="2000">
                <a:solidFill>
                  <a:srgbClr val="000066"/>
                </a:solidFill>
                <a:latin typeface="+mn-lt"/>
                <a:cs typeface="+mn-cs"/>
              </a:defRPr>
            </a:lvl5pPr>
            <a:lvl6pPr indent="0" algn="ctr" fontAlgn="base">
              <a:spcBef>
                <a:spcPct val="20000"/>
              </a:spcBef>
              <a:spcAft>
                <a:spcPct val="0"/>
              </a:spcAft>
              <a:buNone/>
              <a:defRPr sz="2000">
                <a:solidFill>
                  <a:srgbClr val="000066"/>
                </a:solidFill>
                <a:latin typeface="+mn-lt"/>
                <a:cs typeface="+mn-cs"/>
              </a:defRPr>
            </a:lvl6pPr>
            <a:lvl7pPr indent="0" algn="ctr" fontAlgn="base">
              <a:spcBef>
                <a:spcPct val="20000"/>
              </a:spcBef>
              <a:spcAft>
                <a:spcPct val="0"/>
              </a:spcAft>
              <a:buNone/>
              <a:defRPr sz="2000">
                <a:solidFill>
                  <a:srgbClr val="000066"/>
                </a:solidFill>
                <a:latin typeface="+mn-lt"/>
                <a:cs typeface="+mn-cs"/>
              </a:defRPr>
            </a:lvl7pPr>
            <a:lvl8pPr indent="0" algn="ctr" fontAlgn="base">
              <a:spcBef>
                <a:spcPct val="20000"/>
              </a:spcBef>
              <a:spcAft>
                <a:spcPct val="0"/>
              </a:spcAft>
              <a:buNone/>
              <a:defRPr sz="2000">
                <a:solidFill>
                  <a:srgbClr val="000066"/>
                </a:solidFill>
                <a:latin typeface="+mn-lt"/>
                <a:cs typeface="+mn-cs"/>
              </a:defRPr>
            </a:lvl8pPr>
            <a:lvl9pPr indent="0" algn="ctr" fontAlgn="base">
              <a:spcBef>
                <a:spcPct val="20000"/>
              </a:spcBef>
              <a:spcAft>
                <a:spcPct val="0"/>
              </a:spcAft>
              <a:buNone/>
              <a:defRPr sz="2000">
                <a:solidFill>
                  <a:srgbClr val="000066"/>
                </a:solidFill>
                <a:latin typeface="+mn-lt"/>
                <a:cs typeface="+mn-cs"/>
              </a:defRPr>
            </a:lvl9pPr>
          </a:lstStyle>
          <a:p>
            <a:r>
              <a:rPr lang="en-US" dirty="0"/>
              <a:t>alssalamu `ala </a:t>
            </a:r>
            <a:r>
              <a:rPr lang="en-US" dirty="0" err="1"/>
              <a:t>a'immati</a:t>
            </a:r>
            <a:r>
              <a:rPr lang="en-US" dirty="0"/>
              <a:t> </a:t>
            </a:r>
            <a:r>
              <a:rPr lang="en-US" dirty="0" err="1"/>
              <a:t>alhuda</a:t>
            </a:r>
            <a:endParaRPr lang="en-US" dirty="0"/>
          </a:p>
        </p:txBody>
      </p:sp>
      <p:sp>
        <p:nvSpPr>
          <p:cNvPr id="10" name="Text Box 13"/>
          <p:cNvSpPr txBox="1">
            <a:spLocks noChangeArrowheads="1"/>
          </p:cNvSpPr>
          <p:nvPr/>
        </p:nvSpPr>
        <p:spPr bwMode="auto">
          <a:xfrm>
            <a:off x="0" y="0"/>
            <a:ext cx="9144000" cy="336550"/>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1600" b="1" dirty="0" smtClean="0">
                <a:solidFill>
                  <a:srgbClr val="FFFF99"/>
                </a:solidFill>
                <a:latin typeface="Trebuchet MS" pitchFamily="34" charset="0"/>
              </a:rPr>
              <a:t>Ziyārat of Imam Ali (A.S) on 17th Rabi’al awwal</a:t>
            </a:r>
            <a:endParaRPr lang="en-US" sz="1600" b="1" dirty="0">
              <a:solidFill>
                <a:srgbClr val="FFFF99"/>
              </a:solidFill>
              <a:latin typeface="Trebuchet MS" pitchFamily="34" charset="0"/>
            </a:endParaRPr>
          </a:p>
        </p:txBody>
      </p:sp>
      <p:sp>
        <p:nvSpPr>
          <p:cNvPr id="13" name="Text Box 13"/>
          <p:cNvSpPr txBox="1">
            <a:spLocks noChangeArrowheads="1"/>
          </p:cNvSpPr>
          <p:nvPr/>
        </p:nvSpPr>
        <p:spPr bwMode="auto">
          <a:xfrm>
            <a:off x="4876800" y="-1002"/>
            <a:ext cx="4267200" cy="337552"/>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r" rtl="1"/>
            <a:r>
              <a:rPr lang="ar-SA" sz="1600" b="1" smtClean="0">
                <a:solidFill>
                  <a:srgbClr val="FFFF99"/>
                </a:solidFill>
                <a:latin typeface="Trebuchet MS" pitchFamily="34" charset="0"/>
              </a:rPr>
              <a:t>زيارة أمير المؤمنين (عليه السلام) يوم ١٧ ربيع الأول</a:t>
            </a:r>
          </a:p>
        </p:txBody>
      </p:sp>
    </p:spTree>
    <p:extLst>
      <p:ext uri="{BB962C8B-B14F-4D97-AF65-F5344CB8AC3E}">
        <p14:creationId xmlns:p14="http://schemas.microsoft.com/office/powerpoint/2010/main" val="313311966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13360" y="914400"/>
            <a:ext cx="8778240" cy="1470025"/>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rtl="1">
              <a:lnSpc>
                <a:spcPts val="5500"/>
              </a:lnSpc>
            </a:pPr>
            <a:r>
              <a:rPr lang="ar-SA" sz="7200" kern="1200">
                <a:latin typeface="Attari_Quran" pitchFamily="2" charset="-78"/>
                <a:ea typeface="+mn-ea"/>
                <a:cs typeface="Attari_Quran" pitchFamily="2" charset="-78"/>
              </a:rPr>
              <a:t>وَمَصَابِيحِ </a:t>
            </a:r>
            <a:r>
              <a:rPr lang="ar-SA" sz="7200" kern="1200" err="1">
                <a:latin typeface="Attari_Quran" pitchFamily="2" charset="-78"/>
                <a:ea typeface="+mn-ea"/>
                <a:cs typeface="Attari_Quran" pitchFamily="2" charset="-78"/>
              </a:rPr>
              <a:t>ٱلدُّجَىٰ</a:t>
            </a:r>
            <a:endParaRPr lang="en-US" sz="72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743200"/>
            <a:ext cx="8763000" cy="17526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342900" indent="-342900"/>
            <a:r>
              <a:rPr lang="en-US" b="1" kern="1200">
                <a:latin typeface="Arial" pitchFamily="34" charset="0"/>
                <a:ea typeface="MS Mincho" pitchFamily="49" charset="-128"/>
                <a:cs typeface="Arial" pitchFamily="34" charset="0"/>
              </a:rPr>
              <a:t>the lanterns in murk,</a:t>
            </a:r>
          </a:p>
        </p:txBody>
      </p:sp>
      <p:sp>
        <p:nvSpPr>
          <p:cNvPr id="7" name="Subtitle 4"/>
          <p:cNvSpPr txBox="1">
            <a:spLocks/>
          </p:cNvSpPr>
          <p:nvPr/>
        </p:nvSpPr>
        <p:spPr bwMode="auto">
          <a:xfrm>
            <a:off x="213360" y="5029200"/>
            <a:ext cx="877824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marL="342900" indent="-342900" algn="ctr">
              <a:spcBef>
                <a:spcPct val="20000"/>
              </a:spcBef>
              <a:buNone/>
              <a:defRPr sz="2400" b="1" i="1">
                <a:solidFill>
                  <a:srgbClr val="000066"/>
                </a:solidFill>
                <a:latin typeface="+mn-lt"/>
                <a:ea typeface="MS Mincho" pitchFamily="49" charset="-128"/>
                <a:cs typeface="+mn-cs"/>
              </a:defRPr>
            </a:lvl1pPr>
            <a:lvl2pPr indent="0" algn="ctr">
              <a:spcBef>
                <a:spcPct val="20000"/>
              </a:spcBef>
              <a:buNone/>
              <a:defRPr sz="2800">
                <a:solidFill>
                  <a:srgbClr val="000066"/>
                </a:solidFill>
                <a:latin typeface="+mn-lt"/>
                <a:cs typeface="+mn-cs"/>
              </a:defRPr>
            </a:lvl2pPr>
            <a:lvl3pPr indent="0" algn="ctr">
              <a:spcBef>
                <a:spcPct val="20000"/>
              </a:spcBef>
              <a:buNone/>
              <a:defRPr sz="2400">
                <a:solidFill>
                  <a:srgbClr val="000066"/>
                </a:solidFill>
                <a:latin typeface="+mn-lt"/>
                <a:cs typeface="+mn-cs"/>
              </a:defRPr>
            </a:lvl3pPr>
            <a:lvl4pPr indent="0" algn="ctr">
              <a:spcBef>
                <a:spcPct val="20000"/>
              </a:spcBef>
              <a:buNone/>
              <a:defRPr sz="2000">
                <a:solidFill>
                  <a:srgbClr val="000066"/>
                </a:solidFill>
                <a:latin typeface="+mn-lt"/>
                <a:cs typeface="+mn-cs"/>
              </a:defRPr>
            </a:lvl4pPr>
            <a:lvl5pPr indent="0" algn="ctr">
              <a:spcBef>
                <a:spcPct val="20000"/>
              </a:spcBef>
              <a:buNone/>
              <a:defRPr sz="2000">
                <a:solidFill>
                  <a:srgbClr val="000066"/>
                </a:solidFill>
                <a:latin typeface="+mn-lt"/>
                <a:cs typeface="+mn-cs"/>
              </a:defRPr>
            </a:lvl5pPr>
            <a:lvl6pPr indent="0" algn="ctr" fontAlgn="base">
              <a:spcBef>
                <a:spcPct val="20000"/>
              </a:spcBef>
              <a:spcAft>
                <a:spcPct val="0"/>
              </a:spcAft>
              <a:buNone/>
              <a:defRPr sz="2000">
                <a:solidFill>
                  <a:srgbClr val="000066"/>
                </a:solidFill>
                <a:latin typeface="+mn-lt"/>
                <a:cs typeface="+mn-cs"/>
              </a:defRPr>
            </a:lvl6pPr>
            <a:lvl7pPr indent="0" algn="ctr" fontAlgn="base">
              <a:spcBef>
                <a:spcPct val="20000"/>
              </a:spcBef>
              <a:spcAft>
                <a:spcPct val="0"/>
              </a:spcAft>
              <a:buNone/>
              <a:defRPr sz="2000">
                <a:solidFill>
                  <a:srgbClr val="000066"/>
                </a:solidFill>
                <a:latin typeface="+mn-lt"/>
                <a:cs typeface="+mn-cs"/>
              </a:defRPr>
            </a:lvl7pPr>
            <a:lvl8pPr indent="0" algn="ctr" fontAlgn="base">
              <a:spcBef>
                <a:spcPct val="20000"/>
              </a:spcBef>
              <a:spcAft>
                <a:spcPct val="0"/>
              </a:spcAft>
              <a:buNone/>
              <a:defRPr sz="2000">
                <a:solidFill>
                  <a:srgbClr val="000066"/>
                </a:solidFill>
                <a:latin typeface="+mn-lt"/>
                <a:cs typeface="+mn-cs"/>
              </a:defRPr>
            </a:lvl8pPr>
            <a:lvl9pPr indent="0" algn="ctr" fontAlgn="base">
              <a:spcBef>
                <a:spcPct val="20000"/>
              </a:spcBef>
              <a:spcAft>
                <a:spcPct val="0"/>
              </a:spcAft>
              <a:buNone/>
              <a:defRPr sz="2000">
                <a:solidFill>
                  <a:srgbClr val="000066"/>
                </a:solidFill>
                <a:latin typeface="+mn-lt"/>
                <a:cs typeface="+mn-cs"/>
              </a:defRPr>
            </a:lvl9pPr>
          </a:lstStyle>
          <a:p>
            <a:r>
              <a:rPr lang="en-US" err="1"/>
              <a:t>wa</a:t>
            </a:r>
            <a:r>
              <a:rPr lang="en-US"/>
              <a:t> </a:t>
            </a:r>
            <a:r>
              <a:rPr lang="en-US" err="1"/>
              <a:t>masabihi</a:t>
            </a:r>
            <a:r>
              <a:rPr lang="en-US"/>
              <a:t> </a:t>
            </a:r>
            <a:r>
              <a:rPr lang="en-US" err="1"/>
              <a:t>aldduja</a:t>
            </a:r>
            <a:endParaRPr lang="en-US"/>
          </a:p>
        </p:txBody>
      </p:sp>
      <p:sp>
        <p:nvSpPr>
          <p:cNvPr id="10" name="Text Box 13"/>
          <p:cNvSpPr txBox="1">
            <a:spLocks noChangeArrowheads="1"/>
          </p:cNvSpPr>
          <p:nvPr/>
        </p:nvSpPr>
        <p:spPr bwMode="auto">
          <a:xfrm>
            <a:off x="0" y="0"/>
            <a:ext cx="9144000" cy="336550"/>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1600" b="1" dirty="0" smtClean="0">
                <a:solidFill>
                  <a:srgbClr val="FFFF99"/>
                </a:solidFill>
                <a:latin typeface="Trebuchet MS" pitchFamily="34" charset="0"/>
              </a:rPr>
              <a:t>Ziyārat of Imam Ali (A.S) on 17th Rabi’al awwal</a:t>
            </a:r>
            <a:endParaRPr lang="en-US" sz="1600" b="1" dirty="0">
              <a:solidFill>
                <a:srgbClr val="FFFF99"/>
              </a:solidFill>
              <a:latin typeface="Trebuchet MS" pitchFamily="34" charset="0"/>
            </a:endParaRPr>
          </a:p>
        </p:txBody>
      </p:sp>
      <p:sp>
        <p:nvSpPr>
          <p:cNvPr id="13" name="Text Box 13"/>
          <p:cNvSpPr txBox="1">
            <a:spLocks noChangeArrowheads="1"/>
          </p:cNvSpPr>
          <p:nvPr/>
        </p:nvSpPr>
        <p:spPr bwMode="auto">
          <a:xfrm>
            <a:off x="4876800" y="-1002"/>
            <a:ext cx="4267200" cy="337552"/>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r" rtl="1"/>
            <a:r>
              <a:rPr lang="ar-SA" sz="1600" b="1" smtClean="0">
                <a:solidFill>
                  <a:srgbClr val="FFFF99"/>
                </a:solidFill>
                <a:latin typeface="Trebuchet MS" pitchFamily="34" charset="0"/>
              </a:rPr>
              <a:t>زيارة أمير المؤمنين (عليه السلام) يوم ١٧ ربيع الأول</a:t>
            </a:r>
          </a:p>
        </p:txBody>
      </p:sp>
    </p:spTree>
    <p:extLst>
      <p:ext uri="{BB962C8B-B14F-4D97-AF65-F5344CB8AC3E}">
        <p14:creationId xmlns:p14="http://schemas.microsoft.com/office/powerpoint/2010/main" val="172970384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13360" y="914400"/>
            <a:ext cx="8778240" cy="1470025"/>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rtl="1">
              <a:lnSpc>
                <a:spcPts val="5500"/>
              </a:lnSpc>
            </a:pPr>
            <a:r>
              <a:rPr lang="ar-SA" sz="7200" kern="1200">
                <a:latin typeface="Attari_Quran" pitchFamily="2" charset="-78"/>
                <a:ea typeface="+mn-ea"/>
                <a:cs typeface="Attari_Quran" pitchFamily="2" charset="-78"/>
              </a:rPr>
              <a:t>وَاعْلامِ </a:t>
            </a:r>
            <a:r>
              <a:rPr lang="ar-SA" sz="7200" kern="1200" err="1">
                <a:latin typeface="Attari_Quran" pitchFamily="2" charset="-78"/>
                <a:ea typeface="+mn-ea"/>
                <a:cs typeface="Attari_Quran" pitchFamily="2" charset="-78"/>
              </a:rPr>
              <a:t>ٱلتُّقَىٰ</a:t>
            </a:r>
            <a:endParaRPr lang="en-US" sz="72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743200"/>
            <a:ext cx="8763000" cy="17526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342900" indent="-342900"/>
            <a:r>
              <a:rPr lang="en-US" b="1" kern="1200">
                <a:latin typeface="Arial" pitchFamily="34" charset="0"/>
                <a:ea typeface="MS Mincho" pitchFamily="49" charset="-128"/>
                <a:cs typeface="Arial" pitchFamily="34" charset="0"/>
              </a:rPr>
              <a:t>the epitomes of piety,</a:t>
            </a:r>
          </a:p>
        </p:txBody>
      </p:sp>
      <p:sp>
        <p:nvSpPr>
          <p:cNvPr id="7" name="Subtitle 4"/>
          <p:cNvSpPr txBox="1">
            <a:spLocks/>
          </p:cNvSpPr>
          <p:nvPr/>
        </p:nvSpPr>
        <p:spPr bwMode="auto">
          <a:xfrm>
            <a:off x="213360" y="5029200"/>
            <a:ext cx="877824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marL="342900" indent="-342900" algn="ctr">
              <a:spcBef>
                <a:spcPct val="20000"/>
              </a:spcBef>
              <a:buNone/>
              <a:defRPr sz="2400" b="1" i="1">
                <a:solidFill>
                  <a:srgbClr val="000066"/>
                </a:solidFill>
                <a:latin typeface="+mn-lt"/>
                <a:ea typeface="MS Mincho" pitchFamily="49" charset="-128"/>
                <a:cs typeface="+mn-cs"/>
              </a:defRPr>
            </a:lvl1pPr>
            <a:lvl2pPr indent="0" algn="ctr">
              <a:spcBef>
                <a:spcPct val="20000"/>
              </a:spcBef>
              <a:buNone/>
              <a:defRPr sz="2800">
                <a:solidFill>
                  <a:srgbClr val="000066"/>
                </a:solidFill>
                <a:latin typeface="+mn-lt"/>
                <a:cs typeface="+mn-cs"/>
              </a:defRPr>
            </a:lvl2pPr>
            <a:lvl3pPr indent="0" algn="ctr">
              <a:spcBef>
                <a:spcPct val="20000"/>
              </a:spcBef>
              <a:buNone/>
              <a:defRPr sz="2400">
                <a:solidFill>
                  <a:srgbClr val="000066"/>
                </a:solidFill>
                <a:latin typeface="+mn-lt"/>
                <a:cs typeface="+mn-cs"/>
              </a:defRPr>
            </a:lvl3pPr>
            <a:lvl4pPr indent="0" algn="ctr">
              <a:spcBef>
                <a:spcPct val="20000"/>
              </a:spcBef>
              <a:buNone/>
              <a:defRPr sz="2000">
                <a:solidFill>
                  <a:srgbClr val="000066"/>
                </a:solidFill>
                <a:latin typeface="+mn-lt"/>
                <a:cs typeface="+mn-cs"/>
              </a:defRPr>
            </a:lvl4pPr>
            <a:lvl5pPr indent="0" algn="ctr">
              <a:spcBef>
                <a:spcPct val="20000"/>
              </a:spcBef>
              <a:buNone/>
              <a:defRPr sz="2000">
                <a:solidFill>
                  <a:srgbClr val="000066"/>
                </a:solidFill>
                <a:latin typeface="+mn-lt"/>
                <a:cs typeface="+mn-cs"/>
              </a:defRPr>
            </a:lvl5pPr>
            <a:lvl6pPr indent="0" algn="ctr" fontAlgn="base">
              <a:spcBef>
                <a:spcPct val="20000"/>
              </a:spcBef>
              <a:spcAft>
                <a:spcPct val="0"/>
              </a:spcAft>
              <a:buNone/>
              <a:defRPr sz="2000">
                <a:solidFill>
                  <a:srgbClr val="000066"/>
                </a:solidFill>
                <a:latin typeface="+mn-lt"/>
                <a:cs typeface="+mn-cs"/>
              </a:defRPr>
            </a:lvl6pPr>
            <a:lvl7pPr indent="0" algn="ctr" fontAlgn="base">
              <a:spcBef>
                <a:spcPct val="20000"/>
              </a:spcBef>
              <a:spcAft>
                <a:spcPct val="0"/>
              </a:spcAft>
              <a:buNone/>
              <a:defRPr sz="2000">
                <a:solidFill>
                  <a:srgbClr val="000066"/>
                </a:solidFill>
                <a:latin typeface="+mn-lt"/>
                <a:cs typeface="+mn-cs"/>
              </a:defRPr>
            </a:lvl7pPr>
            <a:lvl8pPr indent="0" algn="ctr" fontAlgn="base">
              <a:spcBef>
                <a:spcPct val="20000"/>
              </a:spcBef>
              <a:spcAft>
                <a:spcPct val="0"/>
              </a:spcAft>
              <a:buNone/>
              <a:defRPr sz="2000">
                <a:solidFill>
                  <a:srgbClr val="000066"/>
                </a:solidFill>
                <a:latin typeface="+mn-lt"/>
                <a:cs typeface="+mn-cs"/>
              </a:defRPr>
            </a:lvl8pPr>
            <a:lvl9pPr indent="0" algn="ctr" fontAlgn="base">
              <a:spcBef>
                <a:spcPct val="20000"/>
              </a:spcBef>
              <a:spcAft>
                <a:spcPct val="0"/>
              </a:spcAft>
              <a:buNone/>
              <a:defRPr sz="2000">
                <a:solidFill>
                  <a:srgbClr val="000066"/>
                </a:solidFill>
                <a:latin typeface="+mn-lt"/>
                <a:cs typeface="+mn-cs"/>
              </a:defRPr>
            </a:lvl9pPr>
          </a:lstStyle>
          <a:p>
            <a:r>
              <a:rPr lang="en-US" err="1"/>
              <a:t>wa</a:t>
            </a:r>
            <a:r>
              <a:rPr lang="en-US"/>
              <a:t> </a:t>
            </a:r>
            <a:r>
              <a:rPr lang="en-US" err="1"/>
              <a:t>a`lami</a:t>
            </a:r>
            <a:r>
              <a:rPr lang="en-US"/>
              <a:t> </a:t>
            </a:r>
            <a:r>
              <a:rPr lang="en-US" err="1"/>
              <a:t>alttuqa</a:t>
            </a:r>
            <a:endParaRPr lang="en-US"/>
          </a:p>
        </p:txBody>
      </p:sp>
      <p:sp>
        <p:nvSpPr>
          <p:cNvPr id="10" name="Text Box 13"/>
          <p:cNvSpPr txBox="1">
            <a:spLocks noChangeArrowheads="1"/>
          </p:cNvSpPr>
          <p:nvPr/>
        </p:nvSpPr>
        <p:spPr bwMode="auto">
          <a:xfrm>
            <a:off x="0" y="0"/>
            <a:ext cx="9144000" cy="336550"/>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1600" b="1" dirty="0" smtClean="0">
                <a:solidFill>
                  <a:srgbClr val="FFFF99"/>
                </a:solidFill>
                <a:latin typeface="Trebuchet MS" pitchFamily="34" charset="0"/>
              </a:rPr>
              <a:t>Ziyārat of Imam Ali (A.S) on 17th Rabi’al awwal</a:t>
            </a:r>
            <a:endParaRPr lang="en-US" sz="1600" b="1" dirty="0">
              <a:solidFill>
                <a:srgbClr val="FFFF99"/>
              </a:solidFill>
              <a:latin typeface="Trebuchet MS" pitchFamily="34" charset="0"/>
            </a:endParaRPr>
          </a:p>
        </p:txBody>
      </p:sp>
      <p:sp>
        <p:nvSpPr>
          <p:cNvPr id="13" name="Text Box 13"/>
          <p:cNvSpPr txBox="1">
            <a:spLocks noChangeArrowheads="1"/>
          </p:cNvSpPr>
          <p:nvPr/>
        </p:nvSpPr>
        <p:spPr bwMode="auto">
          <a:xfrm>
            <a:off x="4876800" y="-1002"/>
            <a:ext cx="4267200" cy="337552"/>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r" rtl="1"/>
            <a:r>
              <a:rPr lang="ar-SA" sz="1600" b="1" smtClean="0">
                <a:solidFill>
                  <a:srgbClr val="FFFF99"/>
                </a:solidFill>
                <a:latin typeface="Trebuchet MS" pitchFamily="34" charset="0"/>
              </a:rPr>
              <a:t>زيارة أمير المؤمنين (عليه السلام) يوم ١٧ ربيع الأول</a:t>
            </a:r>
          </a:p>
        </p:txBody>
      </p:sp>
    </p:spTree>
    <p:extLst>
      <p:ext uri="{BB962C8B-B14F-4D97-AF65-F5344CB8AC3E}">
        <p14:creationId xmlns:p14="http://schemas.microsoft.com/office/powerpoint/2010/main" val="330315673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13360" y="914400"/>
            <a:ext cx="8778240" cy="1470025"/>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rtl="1">
              <a:lnSpc>
                <a:spcPts val="5500"/>
              </a:lnSpc>
            </a:pPr>
            <a:r>
              <a:rPr lang="ar-SA" sz="7200" kern="1200">
                <a:latin typeface="Attari_Quran" pitchFamily="2" charset="-78"/>
                <a:ea typeface="+mn-ea"/>
                <a:cs typeface="Attari_Quran" pitchFamily="2" charset="-78"/>
              </a:rPr>
              <a:t>وَمَنَارِ </a:t>
            </a:r>
            <a:r>
              <a:rPr lang="ar-SA" sz="7200" kern="1200" err="1">
                <a:latin typeface="Attari_Quran" pitchFamily="2" charset="-78"/>
                <a:ea typeface="+mn-ea"/>
                <a:cs typeface="Attari_Quran" pitchFamily="2" charset="-78"/>
              </a:rPr>
              <a:t>ٱلْهُدَىٰ</a:t>
            </a:r>
            <a:endParaRPr lang="en-US" sz="72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743200"/>
            <a:ext cx="8763000" cy="17526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342900" indent="-342900"/>
            <a:r>
              <a:rPr lang="en-US" b="1" kern="1200">
                <a:latin typeface="Arial" pitchFamily="34" charset="0"/>
                <a:ea typeface="MS Mincho" pitchFamily="49" charset="-128"/>
                <a:cs typeface="Arial" pitchFamily="34" charset="0"/>
              </a:rPr>
              <a:t>the lights of true guidance,</a:t>
            </a:r>
          </a:p>
        </p:txBody>
      </p:sp>
      <p:sp>
        <p:nvSpPr>
          <p:cNvPr id="7" name="Subtitle 4"/>
          <p:cNvSpPr txBox="1">
            <a:spLocks/>
          </p:cNvSpPr>
          <p:nvPr/>
        </p:nvSpPr>
        <p:spPr bwMode="auto">
          <a:xfrm>
            <a:off x="213360" y="5029200"/>
            <a:ext cx="877824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marL="342900" indent="-342900" algn="ctr">
              <a:spcBef>
                <a:spcPct val="20000"/>
              </a:spcBef>
              <a:buNone/>
              <a:defRPr sz="2400" b="1" i="1">
                <a:solidFill>
                  <a:srgbClr val="000066"/>
                </a:solidFill>
                <a:latin typeface="+mn-lt"/>
                <a:ea typeface="MS Mincho" pitchFamily="49" charset="-128"/>
                <a:cs typeface="+mn-cs"/>
              </a:defRPr>
            </a:lvl1pPr>
            <a:lvl2pPr indent="0" algn="ctr">
              <a:spcBef>
                <a:spcPct val="20000"/>
              </a:spcBef>
              <a:buNone/>
              <a:defRPr sz="2800">
                <a:solidFill>
                  <a:srgbClr val="000066"/>
                </a:solidFill>
                <a:latin typeface="+mn-lt"/>
                <a:cs typeface="+mn-cs"/>
              </a:defRPr>
            </a:lvl2pPr>
            <a:lvl3pPr indent="0" algn="ctr">
              <a:spcBef>
                <a:spcPct val="20000"/>
              </a:spcBef>
              <a:buNone/>
              <a:defRPr sz="2400">
                <a:solidFill>
                  <a:srgbClr val="000066"/>
                </a:solidFill>
                <a:latin typeface="+mn-lt"/>
                <a:cs typeface="+mn-cs"/>
              </a:defRPr>
            </a:lvl3pPr>
            <a:lvl4pPr indent="0" algn="ctr">
              <a:spcBef>
                <a:spcPct val="20000"/>
              </a:spcBef>
              <a:buNone/>
              <a:defRPr sz="2000">
                <a:solidFill>
                  <a:srgbClr val="000066"/>
                </a:solidFill>
                <a:latin typeface="+mn-lt"/>
                <a:cs typeface="+mn-cs"/>
              </a:defRPr>
            </a:lvl4pPr>
            <a:lvl5pPr indent="0" algn="ctr">
              <a:spcBef>
                <a:spcPct val="20000"/>
              </a:spcBef>
              <a:buNone/>
              <a:defRPr sz="2000">
                <a:solidFill>
                  <a:srgbClr val="000066"/>
                </a:solidFill>
                <a:latin typeface="+mn-lt"/>
                <a:cs typeface="+mn-cs"/>
              </a:defRPr>
            </a:lvl5pPr>
            <a:lvl6pPr indent="0" algn="ctr" fontAlgn="base">
              <a:spcBef>
                <a:spcPct val="20000"/>
              </a:spcBef>
              <a:spcAft>
                <a:spcPct val="0"/>
              </a:spcAft>
              <a:buNone/>
              <a:defRPr sz="2000">
                <a:solidFill>
                  <a:srgbClr val="000066"/>
                </a:solidFill>
                <a:latin typeface="+mn-lt"/>
                <a:cs typeface="+mn-cs"/>
              </a:defRPr>
            </a:lvl6pPr>
            <a:lvl7pPr indent="0" algn="ctr" fontAlgn="base">
              <a:spcBef>
                <a:spcPct val="20000"/>
              </a:spcBef>
              <a:spcAft>
                <a:spcPct val="0"/>
              </a:spcAft>
              <a:buNone/>
              <a:defRPr sz="2000">
                <a:solidFill>
                  <a:srgbClr val="000066"/>
                </a:solidFill>
                <a:latin typeface="+mn-lt"/>
                <a:cs typeface="+mn-cs"/>
              </a:defRPr>
            </a:lvl7pPr>
            <a:lvl8pPr indent="0" algn="ctr" fontAlgn="base">
              <a:spcBef>
                <a:spcPct val="20000"/>
              </a:spcBef>
              <a:spcAft>
                <a:spcPct val="0"/>
              </a:spcAft>
              <a:buNone/>
              <a:defRPr sz="2000">
                <a:solidFill>
                  <a:srgbClr val="000066"/>
                </a:solidFill>
                <a:latin typeface="+mn-lt"/>
                <a:cs typeface="+mn-cs"/>
              </a:defRPr>
            </a:lvl8pPr>
            <a:lvl9pPr indent="0" algn="ctr" fontAlgn="base">
              <a:spcBef>
                <a:spcPct val="20000"/>
              </a:spcBef>
              <a:spcAft>
                <a:spcPct val="0"/>
              </a:spcAft>
              <a:buNone/>
              <a:defRPr sz="2000">
                <a:solidFill>
                  <a:srgbClr val="000066"/>
                </a:solidFill>
                <a:latin typeface="+mn-lt"/>
                <a:cs typeface="+mn-cs"/>
              </a:defRPr>
            </a:lvl9pPr>
          </a:lstStyle>
          <a:p>
            <a:r>
              <a:rPr lang="en-US" err="1"/>
              <a:t>wa</a:t>
            </a:r>
            <a:r>
              <a:rPr lang="en-US"/>
              <a:t> </a:t>
            </a:r>
            <a:r>
              <a:rPr lang="en-US" err="1"/>
              <a:t>manari</a:t>
            </a:r>
            <a:r>
              <a:rPr lang="en-US"/>
              <a:t> </a:t>
            </a:r>
            <a:r>
              <a:rPr lang="en-US" err="1"/>
              <a:t>alhuda</a:t>
            </a:r>
            <a:endParaRPr lang="en-US"/>
          </a:p>
        </p:txBody>
      </p:sp>
      <p:sp>
        <p:nvSpPr>
          <p:cNvPr id="10" name="Text Box 13"/>
          <p:cNvSpPr txBox="1">
            <a:spLocks noChangeArrowheads="1"/>
          </p:cNvSpPr>
          <p:nvPr/>
        </p:nvSpPr>
        <p:spPr bwMode="auto">
          <a:xfrm>
            <a:off x="0" y="0"/>
            <a:ext cx="9144000" cy="336550"/>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1600" b="1" dirty="0" smtClean="0">
                <a:solidFill>
                  <a:srgbClr val="FFFF99"/>
                </a:solidFill>
                <a:latin typeface="Trebuchet MS" pitchFamily="34" charset="0"/>
              </a:rPr>
              <a:t>Ziyārat of Imam Ali (A.S) on 17th Rabi’al awwal</a:t>
            </a:r>
            <a:endParaRPr lang="en-US" sz="1600" b="1" dirty="0">
              <a:solidFill>
                <a:srgbClr val="FFFF99"/>
              </a:solidFill>
              <a:latin typeface="Trebuchet MS" pitchFamily="34" charset="0"/>
            </a:endParaRPr>
          </a:p>
        </p:txBody>
      </p:sp>
      <p:sp>
        <p:nvSpPr>
          <p:cNvPr id="13" name="Text Box 13"/>
          <p:cNvSpPr txBox="1">
            <a:spLocks noChangeArrowheads="1"/>
          </p:cNvSpPr>
          <p:nvPr/>
        </p:nvSpPr>
        <p:spPr bwMode="auto">
          <a:xfrm>
            <a:off x="4876800" y="-1002"/>
            <a:ext cx="4267200" cy="337552"/>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r" rtl="1"/>
            <a:r>
              <a:rPr lang="ar-SA" sz="1600" b="1" smtClean="0">
                <a:solidFill>
                  <a:srgbClr val="FFFF99"/>
                </a:solidFill>
                <a:latin typeface="Trebuchet MS" pitchFamily="34" charset="0"/>
              </a:rPr>
              <a:t>زيارة أمير المؤمنين (عليه السلام) يوم ١٧ ربيع الأول</a:t>
            </a:r>
          </a:p>
        </p:txBody>
      </p:sp>
    </p:spTree>
    <p:extLst>
      <p:ext uri="{BB962C8B-B14F-4D97-AF65-F5344CB8AC3E}">
        <p14:creationId xmlns:p14="http://schemas.microsoft.com/office/powerpoint/2010/main" val="2768229824"/>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13360" y="914400"/>
            <a:ext cx="8778240" cy="1470025"/>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rtl="1">
              <a:lnSpc>
                <a:spcPts val="5500"/>
              </a:lnSpc>
            </a:pPr>
            <a:r>
              <a:rPr lang="ar-SA" sz="7200" kern="1200" dirty="0">
                <a:latin typeface="Attari_Quran" pitchFamily="2" charset="-78"/>
                <a:ea typeface="+mn-ea"/>
                <a:cs typeface="Attari_Quran" pitchFamily="2" charset="-78"/>
              </a:rPr>
              <a:t>اَلسَّلاَمُ عَلَىٰ ٱلْعَلَمِ ٱلزَّاهِرِ</a:t>
            </a:r>
            <a:endParaRPr lang="en-US" sz="7200" kern="1200" dirty="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743200"/>
            <a:ext cx="8763000" cy="17526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342900" indent="-342900"/>
            <a:r>
              <a:rPr lang="en-US" b="1" kern="1200" dirty="0">
                <a:latin typeface="Arial" pitchFamily="34" charset="0"/>
                <a:ea typeface="MS Mincho" pitchFamily="49" charset="-128"/>
                <a:cs typeface="Arial" pitchFamily="34" charset="0"/>
              </a:rPr>
              <a:t>Peace be upon the luminous epitome.</a:t>
            </a:r>
          </a:p>
        </p:txBody>
      </p:sp>
      <p:sp>
        <p:nvSpPr>
          <p:cNvPr id="7" name="Subtitle 4"/>
          <p:cNvSpPr txBox="1">
            <a:spLocks/>
          </p:cNvSpPr>
          <p:nvPr/>
        </p:nvSpPr>
        <p:spPr bwMode="auto">
          <a:xfrm>
            <a:off x="213360" y="5029200"/>
            <a:ext cx="877824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marL="342900" indent="-342900" algn="ctr">
              <a:spcBef>
                <a:spcPct val="20000"/>
              </a:spcBef>
              <a:buNone/>
              <a:defRPr sz="2400" b="1" i="1">
                <a:solidFill>
                  <a:srgbClr val="000066"/>
                </a:solidFill>
                <a:latin typeface="+mn-lt"/>
                <a:ea typeface="MS Mincho" pitchFamily="49" charset="-128"/>
                <a:cs typeface="+mn-cs"/>
              </a:defRPr>
            </a:lvl1pPr>
            <a:lvl2pPr indent="0" algn="ctr">
              <a:spcBef>
                <a:spcPct val="20000"/>
              </a:spcBef>
              <a:buNone/>
              <a:defRPr sz="2800">
                <a:solidFill>
                  <a:srgbClr val="000066"/>
                </a:solidFill>
                <a:latin typeface="+mn-lt"/>
                <a:cs typeface="+mn-cs"/>
              </a:defRPr>
            </a:lvl2pPr>
            <a:lvl3pPr indent="0" algn="ctr">
              <a:spcBef>
                <a:spcPct val="20000"/>
              </a:spcBef>
              <a:buNone/>
              <a:defRPr sz="2400">
                <a:solidFill>
                  <a:srgbClr val="000066"/>
                </a:solidFill>
                <a:latin typeface="+mn-lt"/>
                <a:cs typeface="+mn-cs"/>
              </a:defRPr>
            </a:lvl3pPr>
            <a:lvl4pPr indent="0" algn="ctr">
              <a:spcBef>
                <a:spcPct val="20000"/>
              </a:spcBef>
              <a:buNone/>
              <a:defRPr sz="2000">
                <a:solidFill>
                  <a:srgbClr val="000066"/>
                </a:solidFill>
                <a:latin typeface="+mn-lt"/>
                <a:cs typeface="+mn-cs"/>
              </a:defRPr>
            </a:lvl4pPr>
            <a:lvl5pPr indent="0" algn="ctr">
              <a:spcBef>
                <a:spcPct val="20000"/>
              </a:spcBef>
              <a:buNone/>
              <a:defRPr sz="2000">
                <a:solidFill>
                  <a:srgbClr val="000066"/>
                </a:solidFill>
                <a:latin typeface="+mn-lt"/>
                <a:cs typeface="+mn-cs"/>
              </a:defRPr>
            </a:lvl5pPr>
            <a:lvl6pPr indent="0" algn="ctr" fontAlgn="base">
              <a:spcBef>
                <a:spcPct val="20000"/>
              </a:spcBef>
              <a:spcAft>
                <a:spcPct val="0"/>
              </a:spcAft>
              <a:buNone/>
              <a:defRPr sz="2000">
                <a:solidFill>
                  <a:srgbClr val="000066"/>
                </a:solidFill>
                <a:latin typeface="+mn-lt"/>
                <a:cs typeface="+mn-cs"/>
              </a:defRPr>
            </a:lvl6pPr>
            <a:lvl7pPr indent="0" algn="ctr" fontAlgn="base">
              <a:spcBef>
                <a:spcPct val="20000"/>
              </a:spcBef>
              <a:spcAft>
                <a:spcPct val="0"/>
              </a:spcAft>
              <a:buNone/>
              <a:defRPr sz="2000">
                <a:solidFill>
                  <a:srgbClr val="000066"/>
                </a:solidFill>
                <a:latin typeface="+mn-lt"/>
                <a:cs typeface="+mn-cs"/>
              </a:defRPr>
            </a:lvl7pPr>
            <a:lvl8pPr indent="0" algn="ctr" fontAlgn="base">
              <a:spcBef>
                <a:spcPct val="20000"/>
              </a:spcBef>
              <a:spcAft>
                <a:spcPct val="0"/>
              </a:spcAft>
              <a:buNone/>
              <a:defRPr sz="2000">
                <a:solidFill>
                  <a:srgbClr val="000066"/>
                </a:solidFill>
                <a:latin typeface="+mn-lt"/>
                <a:cs typeface="+mn-cs"/>
              </a:defRPr>
            </a:lvl8pPr>
            <a:lvl9pPr indent="0" algn="ctr" fontAlgn="base">
              <a:spcBef>
                <a:spcPct val="20000"/>
              </a:spcBef>
              <a:spcAft>
                <a:spcPct val="0"/>
              </a:spcAft>
              <a:buNone/>
              <a:defRPr sz="2000">
                <a:solidFill>
                  <a:srgbClr val="000066"/>
                </a:solidFill>
                <a:latin typeface="+mn-lt"/>
                <a:cs typeface="+mn-cs"/>
              </a:defRPr>
            </a:lvl9pPr>
          </a:lstStyle>
          <a:p>
            <a:r>
              <a:rPr lang="en-US" dirty="0"/>
              <a:t>alssalamu `ala al`alami alzzahiri</a:t>
            </a:r>
          </a:p>
        </p:txBody>
      </p:sp>
      <p:sp>
        <p:nvSpPr>
          <p:cNvPr id="10" name="Text Box 13"/>
          <p:cNvSpPr txBox="1">
            <a:spLocks noChangeArrowheads="1"/>
          </p:cNvSpPr>
          <p:nvPr/>
        </p:nvSpPr>
        <p:spPr bwMode="auto">
          <a:xfrm>
            <a:off x="0" y="0"/>
            <a:ext cx="9144000" cy="336550"/>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1600" b="1" dirty="0" smtClean="0">
                <a:solidFill>
                  <a:srgbClr val="FFFF99"/>
                </a:solidFill>
                <a:latin typeface="Trebuchet MS" pitchFamily="34" charset="0"/>
              </a:rPr>
              <a:t>Ziyārat of Imam Ali (A.S) on 17th Rabi’al awwal</a:t>
            </a:r>
            <a:endParaRPr lang="en-US" sz="1600" b="1" dirty="0">
              <a:solidFill>
                <a:srgbClr val="FFFF99"/>
              </a:solidFill>
              <a:latin typeface="Trebuchet MS" pitchFamily="34" charset="0"/>
            </a:endParaRPr>
          </a:p>
        </p:txBody>
      </p:sp>
      <p:sp>
        <p:nvSpPr>
          <p:cNvPr id="13" name="Text Box 13"/>
          <p:cNvSpPr txBox="1">
            <a:spLocks noChangeArrowheads="1"/>
          </p:cNvSpPr>
          <p:nvPr/>
        </p:nvSpPr>
        <p:spPr bwMode="auto">
          <a:xfrm>
            <a:off x="4876800" y="-1002"/>
            <a:ext cx="4267200" cy="337552"/>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r" rtl="1"/>
            <a:r>
              <a:rPr lang="ar-SA" sz="1600" b="1" dirty="0" smtClean="0">
                <a:solidFill>
                  <a:srgbClr val="FFFF99"/>
                </a:solidFill>
                <a:latin typeface="Trebuchet MS" pitchFamily="34" charset="0"/>
              </a:rPr>
              <a:t>زيارة أمير المؤمنين (عليه السلام) يوم ١٧ ربيع الأول</a:t>
            </a:r>
          </a:p>
        </p:txBody>
      </p:sp>
    </p:spTree>
    <p:extLst>
      <p:ext uri="{BB962C8B-B14F-4D97-AF65-F5344CB8AC3E}">
        <p14:creationId xmlns:p14="http://schemas.microsoft.com/office/powerpoint/2010/main" val="206528024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13360" y="914400"/>
            <a:ext cx="8778240" cy="1470025"/>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rtl="1">
              <a:lnSpc>
                <a:spcPts val="5500"/>
              </a:lnSpc>
            </a:pPr>
            <a:r>
              <a:rPr lang="ar-SA" sz="7200" kern="1200">
                <a:latin typeface="Attari_Quran" pitchFamily="2" charset="-78"/>
                <a:ea typeface="+mn-ea"/>
                <a:cs typeface="Attari_Quran" pitchFamily="2" charset="-78"/>
              </a:rPr>
              <a:t>وَذَوِي </a:t>
            </a:r>
            <a:r>
              <a:rPr lang="ar-SA" sz="7200" kern="1200" err="1">
                <a:latin typeface="Attari_Quran" pitchFamily="2" charset="-78"/>
                <a:ea typeface="+mn-ea"/>
                <a:cs typeface="Attari_Quran" pitchFamily="2" charset="-78"/>
              </a:rPr>
              <a:t>ٱلنُّهَىٰ</a:t>
            </a:r>
            <a:endParaRPr lang="en-US" sz="72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743200"/>
            <a:ext cx="8763000" cy="17526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342900" indent="-342900"/>
            <a:r>
              <a:rPr lang="en-US" b="1" kern="1200">
                <a:latin typeface="Arial" pitchFamily="34" charset="0"/>
                <a:ea typeface="MS Mincho" pitchFamily="49" charset="-128"/>
                <a:cs typeface="Arial" pitchFamily="34" charset="0"/>
              </a:rPr>
              <a:t>and owners of thought,</a:t>
            </a:r>
          </a:p>
        </p:txBody>
      </p:sp>
      <p:sp>
        <p:nvSpPr>
          <p:cNvPr id="7" name="Subtitle 4"/>
          <p:cNvSpPr txBox="1">
            <a:spLocks/>
          </p:cNvSpPr>
          <p:nvPr/>
        </p:nvSpPr>
        <p:spPr bwMode="auto">
          <a:xfrm>
            <a:off x="213360" y="5029200"/>
            <a:ext cx="877824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marL="342900" indent="-342900" algn="ctr">
              <a:spcBef>
                <a:spcPct val="20000"/>
              </a:spcBef>
              <a:buNone/>
              <a:defRPr sz="2400" b="1" i="1">
                <a:solidFill>
                  <a:srgbClr val="000066"/>
                </a:solidFill>
                <a:latin typeface="+mn-lt"/>
                <a:ea typeface="MS Mincho" pitchFamily="49" charset="-128"/>
                <a:cs typeface="+mn-cs"/>
              </a:defRPr>
            </a:lvl1pPr>
            <a:lvl2pPr indent="0" algn="ctr">
              <a:spcBef>
                <a:spcPct val="20000"/>
              </a:spcBef>
              <a:buNone/>
              <a:defRPr sz="2800">
                <a:solidFill>
                  <a:srgbClr val="000066"/>
                </a:solidFill>
                <a:latin typeface="+mn-lt"/>
                <a:cs typeface="+mn-cs"/>
              </a:defRPr>
            </a:lvl2pPr>
            <a:lvl3pPr indent="0" algn="ctr">
              <a:spcBef>
                <a:spcPct val="20000"/>
              </a:spcBef>
              <a:buNone/>
              <a:defRPr sz="2400">
                <a:solidFill>
                  <a:srgbClr val="000066"/>
                </a:solidFill>
                <a:latin typeface="+mn-lt"/>
                <a:cs typeface="+mn-cs"/>
              </a:defRPr>
            </a:lvl3pPr>
            <a:lvl4pPr indent="0" algn="ctr">
              <a:spcBef>
                <a:spcPct val="20000"/>
              </a:spcBef>
              <a:buNone/>
              <a:defRPr sz="2000">
                <a:solidFill>
                  <a:srgbClr val="000066"/>
                </a:solidFill>
                <a:latin typeface="+mn-lt"/>
                <a:cs typeface="+mn-cs"/>
              </a:defRPr>
            </a:lvl4pPr>
            <a:lvl5pPr indent="0" algn="ctr">
              <a:spcBef>
                <a:spcPct val="20000"/>
              </a:spcBef>
              <a:buNone/>
              <a:defRPr sz="2000">
                <a:solidFill>
                  <a:srgbClr val="000066"/>
                </a:solidFill>
                <a:latin typeface="+mn-lt"/>
                <a:cs typeface="+mn-cs"/>
              </a:defRPr>
            </a:lvl5pPr>
            <a:lvl6pPr indent="0" algn="ctr" fontAlgn="base">
              <a:spcBef>
                <a:spcPct val="20000"/>
              </a:spcBef>
              <a:spcAft>
                <a:spcPct val="0"/>
              </a:spcAft>
              <a:buNone/>
              <a:defRPr sz="2000">
                <a:solidFill>
                  <a:srgbClr val="000066"/>
                </a:solidFill>
                <a:latin typeface="+mn-lt"/>
                <a:cs typeface="+mn-cs"/>
              </a:defRPr>
            </a:lvl6pPr>
            <a:lvl7pPr indent="0" algn="ctr" fontAlgn="base">
              <a:spcBef>
                <a:spcPct val="20000"/>
              </a:spcBef>
              <a:spcAft>
                <a:spcPct val="0"/>
              </a:spcAft>
              <a:buNone/>
              <a:defRPr sz="2000">
                <a:solidFill>
                  <a:srgbClr val="000066"/>
                </a:solidFill>
                <a:latin typeface="+mn-lt"/>
                <a:cs typeface="+mn-cs"/>
              </a:defRPr>
            </a:lvl7pPr>
            <a:lvl8pPr indent="0" algn="ctr" fontAlgn="base">
              <a:spcBef>
                <a:spcPct val="20000"/>
              </a:spcBef>
              <a:spcAft>
                <a:spcPct val="0"/>
              </a:spcAft>
              <a:buNone/>
              <a:defRPr sz="2000">
                <a:solidFill>
                  <a:srgbClr val="000066"/>
                </a:solidFill>
                <a:latin typeface="+mn-lt"/>
                <a:cs typeface="+mn-cs"/>
              </a:defRPr>
            </a:lvl8pPr>
            <a:lvl9pPr indent="0" algn="ctr" fontAlgn="base">
              <a:spcBef>
                <a:spcPct val="20000"/>
              </a:spcBef>
              <a:spcAft>
                <a:spcPct val="0"/>
              </a:spcAft>
              <a:buNone/>
              <a:defRPr sz="2000">
                <a:solidFill>
                  <a:srgbClr val="000066"/>
                </a:solidFill>
                <a:latin typeface="+mn-lt"/>
                <a:cs typeface="+mn-cs"/>
              </a:defRPr>
            </a:lvl9pPr>
          </a:lstStyle>
          <a:p>
            <a:r>
              <a:rPr lang="en-US" err="1"/>
              <a:t>wa</a:t>
            </a:r>
            <a:r>
              <a:rPr lang="en-US"/>
              <a:t> </a:t>
            </a:r>
            <a:r>
              <a:rPr lang="en-US" err="1"/>
              <a:t>dhawi</a:t>
            </a:r>
            <a:r>
              <a:rPr lang="en-US"/>
              <a:t> </a:t>
            </a:r>
            <a:r>
              <a:rPr lang="en-US" err="1"/>
              <a:t>alnnuha</a:t>
            </a:r>
            <a:endParaRPr lang="en-US"/>
          </a:p>
        </p:txBody>
      </p:sp>
      <p:sp>
        <p:nvSpPr>
          <p:cNvPr id="10" name="Text Box 13"/>
          <p:cNvSpPr txBox="1">
            <a:spLocks noChangeArrowheads="1"/>
          </p:cNvSpPr>
          <p:nvPr/>
        </p:nvSpPr>
        <p:spPr bwMode="auto">
          <a:xfrm>
            <a:off x="0" y="0"/>
            <a:ext cx="9144000" cy="336550"/>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1600" b="1" dirty="0" smtClean="0">
                <a:solidFill>
                  <a:srgbClr val="FFFF99"/>
                </a:solidFill>
                <a:latin typeface="Trebuchet MS" pitchFamily="34" charset="0"/>
              </a:rPr>
              <a:t>Ziyārat of Imam Ali (A.S) on 17th Rabi’al awwal</a:t>
            </a:r>
            <a:endParaRPr lang="en-US" sz="1600" b="1" dirty="0">
              <a:solidFill>
                <a:srgbClr val="FFFF99"/>
              </a:solidFill>
              <a:latin typeface="Trebuchet MS" pitchFamily="34" charset="0"/>
            </a:endParaRPr>
          </a:p>
        </p:txBody>
      </p:sp>
      <p:sp>
        <p:nvSpPr>
          <p:cNvPr id="13" name="Text Box 13"/>
          <p:cNvSpPr txBox="1">
            <a:spLocks noChangeArrowheads="1"/>
          </p:cNvSpPr>
          <p:nvPr/>
        </p:nvSpPr>
        <p:spPr bwMode="auto">
          <a:xfrm>
            <a:off x="4876800" y="-1002"/>
            <a:ext cx="4267200" cy="337552"/>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r" rtl="1"/>
            <a:r>
              <a:rPr lang="ar-SA" sz="1600" b="1" smtClean="0">
                <a:solidFill>
                  <a:srgbClr val="FFFF99"/>
                </a:solidFill>
                <a:latin typeface="Trebuchet MS" pitchFamily="34" charset="0"/>
              </a:rPr>
              <a:t>زيارة أمير المؤمنين (عليه السلام) يوم ١٧ ربيع الأول</a:t>
            </a:r>
          </a:p>
        </p:txBody>
      </p:sp>
    </p:spTree>
    <p:extLst>
      <p:ext uri="{BB962C8B-B14F-4D97-AF65-F5344CB8AC3E}">
        <p14:creationId xmlns:p14="http://schemas.microsoft.com/office/powerpoint/2010/main" val="19221486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13360" y="914400"/>
            <a:ext cx="8778240" cy="1470025"/>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rtl="1">
              <a:lnSpc>
                <a:spcPts val="5500"/>
              </a:lnSpc>
            </a:pPr>
            <a:r>
              <a:rPr lang="ar-SA" sz="7200" kern="1200">
                <a:latin typeface="Attari_Quran" pitchFamily="2" charset="-78"/>
                <a:ea typeface="+mn-ea"/>
                <a:cs typeface="Attari_Quran" pitchFamily="2" charset="-78"/>
              </a:rPr>
              <a:t>وَكَهْفِ </a:t>
            </a:r>
            <a:r>
              <a:rPr lang="ar-SA" sz="7200" kern="1200" err="1">
                <a:latin typeface="Attari_Quran" pitchFamily="2" charset="-78"/>
                <a:ea typeface="+mn-ea"/>
                <a:cs typeface="Attari_Quran" pitchFamily="2" charset="-78"/>
              </a:rPr>
              <a:t>ٱلْوَرَىٰ</a:t>
            </a:r>
            <a:endParaRPr lang="en-US" sz="72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743200"/>
            <a:ext cx="8763000" cy="17526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342900" indent="-342900"/>
            <a:r>
              <a:rPr lang="en-US" b="1" kern="1200">
                <a:latin typeface="Arial" pitchFamily="34" charset="0"/>
                <a:ea typeface="MS Mincho" pitchFamily="49" charset="-128"/>
                <a:cs typeface="Arial" pitchFamily="34" charset="0"/>
              </a:rPr>
              <a:t>the havens of people,</a:t>
            </a:r>
          </a:p>
        </p:txBody>
      </p:sp>
      <p:sp>
        <p:nvSpPr>
          <p:cNvPr id="7" name="Subtitle 4"/>
          <p:cNvSpPr txBox="1">
            <a:spLocks/>
          </p:cNvSpPr>
          <p:nvPr/>
        </p:nvSpPr>
        <p:spPr bwMode="auto">
          <a:xfrm>
            <a:off x="213360" y="5029200"/>
            <a:ext cx="877824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marL="342900" indent="-342900" algn="ctr">
              <a:spcBef>
                <a:spcPct val="20000"/>
              </a:spcBef>
              <a:buNone/>
              <a:defRPr sz="2400" b="1" i="1">
                <a:solidFill>
                  <a:srgbClr val="000066"/>
                </a:solidFill>
                <a:latin typeface="+mn-lt"/>
                <a:ea typeface="MS Mincho" pitchFamily="49" charset="-128"/>
                <a:cs typeface="+mn-cs"/>
              </a:defRPr>
            </a:lvl1pPr>
            <a:lvl2pPr indent="0" algn="ctr">
              <a:spcBef>
                <a:spcPct val="20000"/>
              </a:spcBef>
              <a:buNone/>
              <a:defRPr sz="2800">
                <a:solidFill>
                  <a:srgbClr val="000066"/>
                </a:solidFill>
                <a:latin typeface="+mn-lt"/>
                <a:cs typeface="+mn-cs"/>
              </a:defRPr>
            </a:lvl2pPr>
            <a:lvl3pPr indent="0" algn="ctr">
              <a:spcBef>
                <a:spcPct val="20000"/>
              </a:spcBef>
              <a:buNone/>
              <a:defRPr sz="2400">
                <a:solidFill>
                  <a:srgbClr val="000066"/>
                </a:solidFill>
                <a:latin typeface="+mn-lt"/>
                <a:cs typeface="+mn-cs"/>
              </a:defRPr>
            </a:lvl3pPr>
            <a:lvl4pPr indent="0" algn="ctr">
              <a:spcBef>
                <a:spcPct val="20000"/>
              </a:spcBef>
              <a:buNone/>
              <a:defRPr sz="2000">
                <a:solidFill>
                  <a:srgbClr val="000066"/>
                </a:solidFill>
                <a:latin typeface="+mn-lt"/>
                <a:cs typeface="+mn-cs"/>
              </a:defRPr>
            </a:lvl4pPr>
            <a:lvl5pPr indent="0" algn="ctr">
              <a:spcBef>
                <a:spcPct val="20000"/>
              </a:spcBef>
              <a:buNone/>
              <a:defRPr sz="2000">
                <a:solidFill>
                  <a:srgbClr val="000066"/>
                </a:solidFill>
                <a:latin typeface="+mn-lt"/>
                <a:cs typeface="+mn-cs"/>
              </a:defRPr>
            </a:lvl5pPr>
            <a:lvl6pPr indent="0" algn="ctr" fontAlgn="base">
              <a:spcBef>
                <a:spcPct val="20000"/>
              </a:spcBef>
              <a:spcAft>
                <a:spcPct val="0"/>
              </a:spcAft>
              <a:buNone/>
              <a:defRPr sz="2000">
                <a:solidFill>
                  <a:srgbClr val="000066"/>
                </a:solidFill>
                <a:latin typeface="+mn-lt"/>
                <a:cs typeface="+mn-cs"/>
              </a:defRPr>
            </a:lvl6pPr>
            <a:lvl7pPr indent="0" algn="ctr" fontAlgn="base">
              <a:spcBef>
                <a:spcPct val="20000"/>
              </a:spcBef>
              <a:spcAft>
                <a:spcPct val="0"/>
              </a:spcAft>
              <a:buNone/>
              <a:defRPr sz="2000">
                <a:solidFill>
                  <a:srgbClr val="000066"/>
                </a:solidFill>
                <a:latin typeface="+mn-lt"/>
                <a:cs typeface="+mn-cs"/>
              </a:defRPr>
            </a:lvl7pPr>
            <a:lvl8pPr indent="0" algn="ctr" fontAlgn="base">
              <a:spcBef>
                <a:spcPct val="20000"/>
              </a:spcBef>
              <a:spcAft>
                <a:spcPct val="0"/>
              </a:spcAft>
              <a:buNone/>
              <a:defRPr sz="2000">
                <a:solidFill>
                  <a:srgbClr val="000066"/>
                </a:solidFill>
                <a:latin typeface="+mn-lt"/>
                <a:cs typeface="+mn-cs"/>
              </a:defRPr>
            </a:lvl8pPr>
            <a:lvl9pPr indent="0" algn="ctr" fontAlgn="base">
              <a:spcBef>
                <a:spcPct val="20000"/>
              </a:spcBef>
              <a:spcAft>
                <a:spcPct val="0"/>
              </a:spcAft>
              <a:buNone/>
              <a:defRPr sz="2000">
                <a:solidFill>
                  <a:srgbClr val="000066"/>
                </a:solidFill>
                <a:latin typeface="+mn-lt"/>
                <a:cs typeface="+mn-cs"/>
              </a:defRPr>
            </a:lvl9pPr>
          </a:lstStyle>
          <a:p>
            <a:r>
              <a:rPr lang="en-US" err="1"/>
              <a:t>wa</a:t>
            </a:r>
            <a:r>
              <a:rPr lang="en-US"/>
              <a:t> </a:t>
            </a:r>
            <a:r>
              <a:rPr lang="en-US" err="1"/>
              <a:t>kahfi</a:t>
            </a:r>
            <a:r>
              <a:rPr lang="en-US"/>
              <a:t> </a:t>
            </a:r>
            <a:r>
              <a:rPr lang="en-US" err="1"/>
              <a:t>alwara</a:t>
            </a:r>
            <a:endParaRPr lang="en-US"/>
          </a:p>
        </p:txBody>
      </p:sp>
      <p:sp>
        <p:nvSpPr>
          <p:cNvPr id="10" name="Text Box 13"/>
          <p:cNvSpPr txBox="1">
            <a:spLocks noChangeArrowheads="1"/>
          </p:cNvSpPr>
          <p:nvPr/>
        </p:nvSpPr>
        <p:spPr bwMode="auto">
          <a:xfrm>
            <a:off x="0" y="0"/>
            <a:ext cx="9144000" cy="336550"/>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1600" b="1" dirty="0" smtClean="0">
                <a:solidFill>
                  <a:srgbClr val="FFFF99"/>
                </a:solidFill>
                <a:latin typeface="Trebuchet MS" pitchFamily="34" charset="0"/>
              </a:rPr>
              <a:t>Ziyārat of Imam Ali (A.S) on 17th Rabi’al awwal</a:t>
            </a:r>
            <a:endParaRPr lang="en-US" sz="1600" b="1" dirty="0">
              <a:solidFill>
                <a:srgbClr val="FFFF99"/>
              </a:solidFill>
              <a:latin typeface="Trebuchet MS" pitchFamily="34" charset="0"/>
            </a:endParaRPr>
          </a:p>
        </p:txBody>
      </p:sp>
      <p:sp>
        <p:nvSpPr>
          <p:cNvPr id="13" name="Text Box 13"/>
          <p:cNvSpPr txBox="1">
            <a:spLocks noChangeArrowheads="1"/>
          </p:cNvSpPr>
          <p:nvPr/>
        </p:nvSpPr>
        <p:spPr bwMode="auto">
          <a:xfrm>
            <a:off x="4876800" y="-1002"/>
            <a:ext cx="4267200" cy="337552"/>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r" rtl="1"/>
            <a:r>
              <a:rPr lang="ar-SA" sz="1600" b="1" smtClean="0">
                <a:solidFill>
                  <a:srgbClr val="FFFF99"/>
                </a:solidFill>
                <a:latin typeface="Trebuchet MS" pitchFamily="34" charset="0"/>
              </a:rPr>
              <a:t>زيارة أمير المؤمنين (عليه السلام) يوم ١٧ ربيع الأول</a:t>
            </a:r>
          </a:p>
        </p:txBody>
      </p:sp>
    </p:spTree>
    <p:extLst>
      <p:ext uri="{BB962C8B-B14F-4D97-AF65-F5344CB8AC3E}">
        <p14:creationId xmlns:p14="http://schemas.microsoft.com/office/powerpoint/2010/main" val="280237345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13360" y="914400"/>
            <a:ext cx="8778240" cy="1470025"/>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rtl="1">
              <a:lnSpc>
                <a:spcPts val="5500"/>
              </a:lnSpc>
            </a:pPr>
            <a:r>
              <a:rPr lang="ar-SA" sz="7200" kern="1200" err="1">
                <a:latin typeface="Attari_Quran" pitchFamily="2" charset="-78"/>
                <a:ea typeface="+mn-ea"/>
                <a:cs typeface="Attari_Quran" pitchFamily="2" charset="-78"/>
              </a:rPr>
              <a:t>وَٱلْعُرْوَةِ</a:t>
            </a:r>
            <a:r>
              <a:rPr lang="ar-SA" sz="7200" kern="1200">
                <a:latin typeface="Attari_Quran" pitchFamily="2" charset="-78"/>
                <a:ea typeface="+mn-ea"/>
                <a:cs typeface="Attari_Quran" pitchFamily="2" charset="-78"/>
              </a:rPr>
              <a:t> </a:t>
            </a:r>
            <a:r>
              <a:rPr lang="ar-SA" sz="7200" kern="1200" err="1">
                <a:latin typeface="Attari_Quran" pitchFamily="2" charset="-78"/>
                <a:ea typeface="+mn-ea"/>
                <a:cs typeface="Attari_Quran" pitchFamily="2" charset="-78"/>
              </a:rPr>
              <a:t>ٱلْوُثْقَىٰ</a:t>
            </a:r>
            <a:endParaRPr lang="en-US" sz="72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743200"/>
            <a:ext cx="8763000" cy="17526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342900" indent="-342900"/>
            <a:r>
              <a:rPr lang="en-US" b="1" kern="1200">
                <a:latin typeface="Arial" pitchFamily="34" charset="0"/>
                <a:ea typeface="MS Mincho" pitchFamily="49" charset="-128"/>
                <a:cs typeface="Arial" pitchFamily="34" charset="0"/>
              </a:rPr>
              <a:t>the firmest handles,</a:t>
            </a:r>
          </a:p>
        </p:txBody>
      </p:sp>
      <p:sp>
        <p:nvSpPr>
          <p:cNvPr id="7" name="Subtitle 4"/>
          <p:cNvSpPr txBox="1">
            <a:spLocks/>
          </p:cNvSpPr>
          <p:nvPr/>
        </p:nvSpPr>
        <p:spPr bwMode="auto">
          <a:xfrm>
            <a:off x="213360" y="5029200"/>
            <a:ext cx="877824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marL="342900" indent="-342900" algn="ctr">
              <a:spcBef>
                <a:spcPct val="20000"/>
              </a:spcBef>
              <a:buNone/>
              <a:defRPr sz="2400" b="1" i="1">
                <a:solidFill>
                  <a:srgbClr val="000066"/>
                </a:solidFill>
                <a:latin typeface="+mn-lt"/>
                <a:ea typeface="MS Mincho" pitchFamily="49" charset="-128"/>
                <a:cs typeface="+mn-cs"/>
              </a:defRPr>
            </a:lvl1pPr>
            <a:lvl2pPr indent="0" algn="ctr">
              <a:spcBef>
                <a:spcPct val="20000"/>
              </a:spcBef>
              <a:buNone/>
              <a:defRPr sz="2800">
                <a:solidFill>
                  <a:srgbClr val="000066"/>
                </a:solidFill>
                <a:latin typeface="+mn-lt"/>
                <a:cs typeface="+mn-cs"/>
              </a:defRPr>
            </a:lvl2pPr>
            <a:lvl3pPr indent="0" algn="ctr">
              <a:spcBef>
                <a:spcPct val="20000"/>
              </a:spcBef>
              <a:buNone/>
              <a:defRPr sz="2400">
                <a:solidFill>
                  <a:srgbClr val="000066"/>
                </a:solidFill>
                <a:latin typeface="+mn-lt"/>
                <a:cs typeface="+mn-cs"/>
              </a:defRPr>
            </a:lvl3pPr>
            <a:lvl4pPr indent="0" algn="ctr">
              <a:spcBef>
                <a:spcPct val="20000"/>
              </a:spcBef>
              <a:buNone/>
              <a:defRPr sz="2000">
                <a:solidFill>
                  <a:srgbClr val="000066"/>
                </a:solidFill>
                <a:latin typeface="+mn-lt"/>
                <a:cs typeface="+mn-cs"/>
              </a:defRPr>
            </a:lvl4pPr>
            <a:lvl5pPr indent="0" algn="ctr">
              <a:spcBef>
                <a:spcPct val="20000"/>
              </a:spcBef>
              <a:buNone/>
              <a:defRPr sz="2000">
                <a:solidFill>
                  <a:srgbClr val="000066"/>
                </a:solidFill>
                <a:latin typeface="+mn-lt"/>
                <a:cs typeface="+mn-cs"/>
              </a:defRPr>
            </a:lvl5pPr>
            <a:lvl6pPr indent="0" algn="ctr" fontAlgn="base">
              <a:spcBef>
                <a:spcPct val="20000"/>
              </a:spcBef>
              <a:spcAft>
                <a:spcPct val="0"/>
              </a:spcAft>
              <a:buNone/>
              <a:defRPr sz="2000">
                <a:solidFill>
                  <a:srgbClr val="000066"/>
                </a:solidFill>
                <a:latin typeface="+mn-lt"/>
                <a:cs typeface="+mn-cs"/>
              </a:defRPr>
            </a:lvl6pPr>
            <a:lvl7pPr indent="0" algn="ctr" fontAlgn="base">
              <a:spcBef>
                <a:spcPct val="20000"/>
              </a:spcBef>
              <a:spcAft>
                <a:spcPct val="0"/>
              </a:spcAft>
              <a:buNone/>
              <a:defRPr sz="2000">
                <a:solidFill>
                  <a:srgbClr val="000066"/>
                </a:solidFill>
                <a:latin typeface="+mn-lt"/>
                <a:cs typeface="+mn-cs"/>
              </a:defRPr>
            </a:lvl7pPr>
            <a:lvl8pPr indent="0" algn="ctr" fontAlgn="base">
              <a:spcBef>
                <a:spcPct val="20000"/>
              </a:spcBef>
              <a:spcAft>
                <a:spcPct val="0"/>
              </a:spcAft>
              <a:buNone/>
              <a:defRPr sz="2000">
                <a:solidFill>
                  <a:srgbClr val="000066"/>
                </a:solidFill>
                <a:latin typeface="+mn-lt"/>
                <a:cs typeface="+mn-cs"/>
              </a:defRPr>
            </a:lvl8pPr>
            <a:lvl9pPr indent="0" algn="ctr" fontAlgn="base">
              <a:spcBef>
                <a:spcPct val="20000"/>
              </a:spcBef>
              <a:spcAft>
                <a:spcPct val="0"/>
              </a:spcAft>
              <a:buNone/>
              <a:defRPr sz="2000">
                <a:solidFill>
                  <a:srgbClr val="000066"/>
                </a:solidFill>
                <a:latin typeface="+mn-lt"/>
                <a:cs typeface="+mn-cs"/>
              </a:defRPr>
            </a:lvl9pPr>
          </a:lstStyle>
          <a:p>
            <a:r>
              <a:rPr lang="en-US" err="1"/>
              <a:t>wal`urwati</a:t>
            </a:r>
            <a:r>
              <a:rPr lang="en-US"/>
              <a:t> </a:t>
            </a:r>
            <a:r>
              <a:rPr lang="en-US" err="1"/>
              <a:t>alwuthqa</a:t>
            </a:r>
            <a:endParaRPr lang="en-US"/>
          </a:p>
        </p:txBody>
      </p:sp>
      <p:sp>
        <p:nvSpPr>
          <p:cNvPr id="10" name="Text Box 13"/>
          <p:cNvSpPr txBox="1">
            <a:spLocks noChangeArrowheads="1"/>
          </p:cNvSpPr>
          <p:nvPr/>
        </p:nvSpPr>
        <p:spPr bwMode="auto">
          <a:xfrm>
            <a:off x="0" y="0"/>
            <a:ext cx="9144000" cy="336550"/>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1600" b="1" dirty="0" smtClean="0">
                <a:solidFill>
                  <a:srgbClr val="FFFF99"/>
                </a:solidFill>
                <a:latin typeface="Trebuchet MS" pitchFamily="34" charset="0"/>
              </a:rPr>
              <a:t>Ziyārat of Imam Ali (A.S) on 17th Rabi’al awwal</a:t>
            </a:r>
            <a:endParaRPr lang="en-US" sz="1600" b="1" dirty="0">
              <a:solidFill>
                <a:srgbClr val="FFFF99"/>
              </a:solidFill>
              <a:latin typeface="Trebuchet MS" pitchFamily="34" charset="0"/>
            </a:endParaRPr>
          </a:p>
        </p:txBody>
      </p:sp>
      <p:sp>
        <p:nvSpPr>
          <p:cNvPr id="13" name="Text Box 13"/>
          <p:cNvSpPr txBox="1">
            <a:spLocks noChangeArrowheads="1"/>
          </p:cNvSpPr>
          <p:nvPr/>
        </p:nvSpPr>
        <p:spPr bwMode="auto">
          <a:xfrm>
            <a:off x="4876800" y="-1002"/>
            <a:ext cx="4267200" cy="337552"/>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r" rtl="1"/>
            <a:r>
              <a:rPr lang="ar-SA" sz="1600" b="1" smtClean="0">
                <a:solidFill>
                  <a:srgbClr val="FFFF99"/>
                </a:solidFill>
                <a:latin typeface="Trebuchet MS" pitchFamily="34" charset="0"/>
              </a:rPr>
              <a:t>زيارة أمير المؤمنين (عليه السلام) يوم ١٧ ربيع الأول</a:t>
            </a:r>
          </a:p>
        </p:txBody>
      </p:sp>
    </p:spTree>
    <p:extLst>
      <p:ext uri="{BB962C8B-B14F-4D97-AF65-F5344CB8AC3E}">
        <p14:creationId xmlns:p14="http://schemas.microsoft.com/office/powerpoint/2010/main" val="204103981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13360" y="914400"/>
            <a:ext cx="8778240" cy="1470025"/>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rtl="1">
              <a:lnSpc>
                <a:spcPts val="5500"/>
              </a:lnSpc>
            </a:pPr>
            <a:r>
              <a:rPr lang="ar-SA" sz="7200" kern="1200" dirty="0" err="1">
                <a:latin typeface="Attari_Quran" pitchFamily="2" charset="-78"/>
                <a:ea typeface="+mn-ea"/>
                <a:cs typeface="Attari_Quran" pitchFamily="2" charset="-78"/>
              </a:rPr>
              <a:t>وَٱلْحُجَّةِ</a:t>
            </a:r>
            <a:r>
              <a:rPr lang="ar-SA" sz="7200" kern="1200" dirty="0">
                <a:latin typeface="Attari_Quran" pitchFamily="2" charset="-78"/>
                <a:ea typeface="+mn-ea"/>
                <a:cs typeface="Attari_Quran" pitchFamily="2" charset="-78"/>
              </a:rPr>
              <a:t> عَلَىٰ اهْلِ </a:t>
            </a:r>
            <a:r>
              <a:rPr lang="ar-SA" sz="7200" kern="1200" dirty="0" err="1">
                <a:latin typeface="Attari_Quran" pitchFamily="2" charset="-78"/>
                <a:ea typeface="+mn-ea"/>
                <a:cs typeface="Attari_Quran" pitchFamily="2" charset="-78"/>
              </a:rPr>
              <a:t>ٱلدُّنْيَا</a:t>
            </a:r>
            <a:endParaRPr lang="en-US" sz="7200" kern="1200" dirty="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743200"/>
            <a:ext cx="8763000" cy="17526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342900" indent="-342900"/>
            <a:r>
              <a:rPr lang="en-US" b="1" kern="1200">
                <a:latin typeface="Arial" pitchFamily="34" charset="0"/>
                <a:ea typeface="MS Mincho" pitchFamily="49" charset="-128"/>
                <a:cs typeface="Arial" pitchFamily="34" charset="0"/>
              </a:rPr>
              <a:t>and the arguments against the inhabitants of this world.</a:t>
            </a:r>
          </a:p>
        </p:txBody>
      </p:sp>
      <p:sp>
        <p:nvSpPr>
          <p:cNvPr id="7" name="Subtitle 4"/>
          <p:cNvSpPr txBox="1">
            <a:spLocks/>
          </p:cNvSpPr>
          <p:nvPr/>
        </p:nvSpPr>
        <p:spPr bwMode="auto">
          <a:xfrm>
            <a:off x="213360" y="5029200"/>
            <a:ext cx="877824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marL="342900" indent="-342900" algn="ctr">
              <a:spcBef>
                <a:spcPct val="20000"/>
              </a:spcBef>
              <a:buNone/>
              <a:defRPr sz="2400" b="1" i="1">
                <a:solidFill>
                  <a:srgbClr val="000066"/>
                </a:solidFill>
                <a:latin typeface="+mn-lt"/>
                <a:ea typeface="MS Mincho" pitchFamily="49" charset="-128"/>
                <a:cs typeface="+mn-cs"/>
              </a:defRPr>
            </a:lvl1pPr>
            <a:lvl2pPr indent="0" algn="ctr">
              <a:spcBef>
                <a:spcPct val="20000"/>
              </a:spcBef>
              <a:buNone/>
              <a:defRPr sz="2800">
                <a:solidFill>
                  <a:srgbClr val="000066"/>
                </a:solidFill>
                <a:latin typeface="+mn-lt"/>
                <a:cs typeface="+mn-cs"/>
              </a:defRPr>
            </a:lvl2pPr>
            <a:lvl3pPr indent="0" algn="ctr">
              <a:spcBef>
                <a:spcPct val="20000"/>
              </a:spcBef>
              <a:buNone/>
              <a:defRPr sz="2400">
                <a:solidFill>
                  <a:srgbClr val="000066"/>
                </a:solidFill>
                <a:latin typeface="+mn-lt"/>
                <a:cs typeface="+mn-cs"/>
              </a:defRPr>
            </a:lvl3pPr>
            <a:lvl4pPr indent="0" algn="ctr">
              <a:spcBef>
                <a:spcPct val="20000"/>
              </a:spcBef>
              <a:buNone/>
              <a:defRPr sz="2000">
                <a:solidFill>
                  <a:srgbClr val="000066"/>
                </a:solidFill>
                <a:latin typeface="+mn-lt"/>
                <a:cs typeface="+mn-cs"/>
              </a:defRPr>
            </a:lvl4pPr>
            <a:lvl5pPr indent="0" algn="ctr">
              <a:spcBef>
                <a:spcPct val="20000"/>
              </a:spcBef>
              <a:buNone/>
              <a:defRPr sz="2000">
                <a:solidFill>
                  <a:srgbClr val="000066"/>
                </a:solidFill>
                <a:latin typeface="+mn-lt"/>
                <a:cs typeface="+mn-cs"/>
              </a:defRPr>
            </a:lvl5pPr>
            <a:lvl6pPr indent="0" algn="ctr" fontAlgn="base">
              <a:spcBef>
                <a:spcPct val="20000"/>
              </a:spcBef>
              <a:spcAft>
                <a:spcPct val="0"/>
              </a:spcAft>
              <a:buNone/>
              <a:defRPr sz="2000">
                <a:solidFill>
                  <a:srgbClr val="000066"/>
                </a:solidFill>
                <a:latin typeface="+mn-lt"/>
                <a:cs typeface="+mn-cs"/>
              </a:defRPr>
            </a:lvl6pPr>
            <a:lvl7pPr indent="0" algn="ctr" fontAlgn="base">
              <a:spcBef>
                <a:spcPct val="20000"/>
              </a:spcBef>
              <a:spcAft>
                <a:spcPct val="0"/>
              </a:spcAft>
              <a:buNone/>
              <a:defRPr sz="2000">
                <a:solidFill>
                  <a:srgbClr val="000066"/>
                </a:solidFill>
                <a:latin typeface="+mn-lt"/>
                <a:cs typeface="+mn-cs"/>
              </a:defRPr>
            </a:lvl7pPr>
            <a:lvl8pPr indent="0" algn="ctr" fontAlgn="base">
              <a:spcBef>
                <a:spcPct val="20000"/>
              </a:spcBef>
              <a:spcAft>
                <a:spcPct val="0"/>
              </a:spcAft>
              <a:buNone/>
              <a:defRPr sz="2000">
                <a:solidFill>
                  <a:srgbClr val="000066"/>
                </a:solidFill>
                <a:latin typeface="+mn-lt"/>
                <a:cs typeface="+mn-cs"/>
              </a:defRPr>
            </a:lvl8pPr>
            <a:lvl9pPr indent="0" algn="ctr" fontAlgn="base">
              <a:spcBef>
                <a:spcPct val="20000"/>
              </a:spcBef>
              <a:spcAft>
                <a:spcPct val="0"/>
              </a:spcAft>
              <a:buNone/>
              <a:defRPr sz="2000">
                <a:solidFill>
                  <a:srgbClr val="000066"/>
                </a:solidFill>
                <a:latin typeface="+mn-lt"/>
                <a:cs typeface="+mn-cs"/>
              </a:defRPr>
            </a:lvl9pPr>
          </a:lstStyle>
          <a:p>
            <a:r>
              <a:rPr lang="en-US" dirty="0" err="1"/>
              <a:t>walhujjati</a:t>
            </a:r>
            <a:r>
              <a:rPr lang="en-US" dirty="0"/>
              <a:t> `ala </a:t>
            </a:r>
            <a:r>
              <a:rPr lang="en-US" dirty="0" err="1"/>
              <a:t>ahli</a:t>
            </a:r>
            <a:r>
              <a:rPr lang="en-US" dirty="0"/>
              <a:t> </a:t>
            </a:r>
            <a:r>
              <a:rPr lang="en-US" dirty="0" err="1"/>
              <a:t>alddunya</a:t>
            </a:r>
            <a:endParaRPr lang="en-US" dirty="0"/>
          </a:p>
        </p:txBody>
      </p:sp>
      <p:sp>
        <p:nvSpPr>
          <p:cNvPr id="10" name="Text Box 13"/>
          <p:cNvSpPr txBox="1">
            <a:spLocks noChangeArrowheads="1"/>
          </p:cNvSpPr>
          <p:nvPr/>
        </p:nvSpPr>
        <p:spPr bwMode="auto">
          <a:xfrm>
            <a:off x="0" y="0"/>
            <a:ext cx="9144000" cy="336550"/>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1600" b="1" dirty="0" smtClean="0">
                <a:solidFill>
                  <a:srgbClr val="FFFF99"/>
                </a:solidFill>
                <a:latin typeface="Trebuchet MS" pitchFamily="34" charset="0"/>
              </a:rPr>
              <a:t>Ziyārat of Imam Ali (A.S) on 17th Rabi’al awwal</a:t>
            </a:r>
            <a:endParaRPr lang="en-US" sz="1600" b="1" dirty="0">
              <a:solidFill>
                <a:srgbClr val="FFFF99"/>
              </a:solidFill>
              <a:latin typeface="Trebuchet MS" pitchFamily="34" charset="0"/>
            </a:endParaRPr>
          </a:p>
        </p:txBody>
      </p:sp>
      <p:sp>
        <p:nvSpPr>
          <p:cNvPr id="13" name="Text Box 13"/>
          <p:cNvSpPr txBox="1">
            <a:spLocks noChangeArrowheads="1"/>
          </p:cNvSpPr>
          <p:nvPr/>
        </p:nvSpPr>
        <p:spPr bwMode="auto">
          <a:xfrm>
            <a:off x="4876800" y="-1002"/>
            <a:ext cx="4267200" cy="337552"/>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r" rtl="1"/>
            <a:r>
              <a:rPr lang="ar-SA" sz="1600" b="1" smtClean="0">
                <a:solidFill>
                  <a:srgbClr val="FFFF99"/>
                </a:solidFill>
                <a:latin typeface="Trebuchet MS" pitchFamily="34" charset="0"/>
              </a:rPr>
              <a:t>زيارة أمير المؤمنين (عليه السلام) يوم ١٧ ربيع الأول</a:t>
            </a:r>
          </a:p>
        </p:txBody>
      </p:sp>
    </p:spTree>
    <p:extLst>
      <p:ext uri="{BB962C8B-B14F-4D97-AF65-F5344CB8AC3E}">
        <p14:creationId xmlns:p14="http://schemas.microsoft.com/office/powerpoint/2010/main" val="243576693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13360" y="914400"/>
            <a:ext cx="8778240" cy="1470025"/>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rtl="1">
              <a:lnSpc>
                <a:spcPts val="5500"/>
              </a:lnSpc>
            </a:pPr>
            <a:r>
              <a:rPr lang="ar-SA" sz="7200" kern="1200">
                <a:latin typeface="Attari_Quran" pitchFamily="2" charset="-78"/>
                <a:ea typeface="+mn-ea"/>
                <a:cs typeface="Attari_Quran" pitchFamily="2" charset="-78"/>
              </a:rPr>
              <a:t>وَرَحْمَةُ </a:t>
            </a:r>
            <a:r>
              <a:rPr lang="ar-SA" sz="7200" kern="1200" err="1">
                <a:latin typeface="Attari_Quran" pitchFamily="2" charset="-78"/>
                <a:ea typeface="+mn-ea"/>
                <a:cs typeface="Attari_Quran" pitchFamily="2" charset="-78"/>
              </a:rPr>
              <a:t>ٱللَّهِ</a:t>
            </a:r>
            <a:r>
              <a:rPr lang="ar-SA" sz="7200" kern="1200">
                <a:latin typeface="Attari_Quran" pitchFamily="2" charset="-78"/>
                <a:ea typeface="+mn-ea"/>
                <a:cs typeface="Attari_Quran" pitchFamily="2" charset="-78"/>
              </a:rPr>
              <a:t> وَبَرَكَاتُهُ</a:t>
            </a:r>
            <a:endParaRPr lang="en-US" sz="72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743200"/>
            <a:ext cx="8763000" cy="17526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342900" indent="-342900"/>
            <a:r>
              <a:rPr lang="en-US" b="1" kern="1200">
                <a:latin typeface="Arial" pitchFamily="34" charset="0"/>
                <a:ea typeface="MS Mincho" pitchFamily="49" charset="-128"/>
                <a:cs typeface="Arial" pitchFamily="34" charset="0"/>
              </a:rPr>
              <a:t>Allah’s mercy and blessings be upon them.</a:t>
            </a:r>
          </a:p>
        </p:txBody>
      </p:sp>
      <p:sp>
        <p:nvSpPr>
          <p:cNvPr id="7" name="Subtitle 4"/>
          <p:cNvSpPr txBox="1">
            <a:spLocks/>
          </p:cNvSpPr>
          <p:nvPr/>
        </p:nvSpPr>
        <p:spPr bwMode="auto">
          <a:xfrm>
            <a:off x="213360" y="5029200"/>
            <a:ext cx="877824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marL="342900" indent="-342900" algn="ctr">
              <a:spcBef>
                <a:spcPct val="20000"/>
              </a:spcBef>
              <a:buNone/>
              <a:defRPr sz="2400" b="1" i="1">
                <a:solidFill>
                  <a:srgbClr val="000066"/>
                </a:solidFill>
                <a:latin typeface="+mn-lt"/>
                <a:ea typeface="MS Mincho" pitchFamily="49" charset="-128"/>
                <a:cs typeface="+mn-cs"/>
              </a:defRPr>
            </a:lvl1pPr>
            <a:lvl2pPr indent="0" algn="ctr">
              <a:spcBef>
                <a:spcPct val="20000"/>
              </a:spcBef>
              <a:buNone/>
              <a:defRPr sz="2800">
                <a:solidFill>
                  <a:srgbClr val="000066"/>
                </a:solidFill>
                <a:latin typeface="+mn-lt"/>
                <a:cs typeface="+mn-cs"/>
              </a:defRPr>
            </a:lvl2pPr>
            <a:lvl3pPr indent="0" algn="ctr">
              <a:spcBef>
                <a:spcPct val="20000"/>
              </a:spcBef>
              <a:buNone/>
              <a:defRPr sz="2400">
                <a:solidFill>
                  <a:srgbClr val="000066"/>
                </a:solidFill>
                <a:latin typeface="+mn-lt"/>
                <a:cs typeface="+mn-cs"/>
              </a:defRPr>
            </a:lvl3pPr>
            <a:lvl4pPr indent="0" algn="ctr">
              <a:spcBef>
                <a:spcPct val="20000"/>
              </a:spcBef>
              <a:buNone/>
              <a:defRPr sz="2000">
                <a:solidFill>
                  <a:srgbClr val="000066"/>
                </a:solidFill>
                <a:latin typeface="+mn-lt"/>
                <a:cs typeface="+mn-cs"/>
              </a:defRPr>
            </a:lvl4pPr>
            <a:lvl5pPr indent="0" algn="ctr">
              <a:spcBef>
                <a:spcPct val="20000"/>
              </a:spcBef>
              <a:buNone/>
              <a:defRPr sz="2000">
                <a:solidFill>
                  <a:srgbClr val="000066"/>
                </a:solidFill>
                <a:latin typeface="+mn-lt"/>
                <a:cs typeface="+mn-cs"/>
              </a:defRPr>
            </a:lvl5pPr>
            <a:lvl6pPr indent="0" algn="ctr" fontAlgn="base">
              <a:spcBef>
                <a:spcPct val="20000"/>
              </a:spcBef>
              <a:spcAft>
                <a:spcPct val="0"/>
              </a:spcAft>
              <a:buNone/>
              <a:defRPr sz="2000">
                <a:solidFill>
                  <a:srgbClr val="000066"/>
                </a:solidFill>
                <a:latin typeface="+mn-lt"/>
                <a:cs typeface="+mn-cs"/>
              </a:defRPr>
            </a:lvl6pPr>
            <a:lvl7pPr indent="0" algn="ctr" fontAlgn="base">
              <a:spcBef>
                <a:spcPct val="20000"/>
              </a:spcBef>
              <a:spcAft>
                <a:spcPct val="0"/>
              </a:spcAft>
              <a:buNone/>
              <a:defRPr sz="2000">
                <a:solidFill>
                  <a:srgbClr val="000066"/>
                </a:solidFill>
                <a:latin typeface="+mn-lt"/>
                <a:cs typeface="+mn-cs"/>
              </a:defRPr>
            </a:lvl7pPr>
            <a:lvl8pPr indent="0" algn="ctr" fontAlgn="base">
              <a:spcBef>
                <a:spcPct val="20000"/>
              </a:spcBef>
              <a:spcAft>
                <a:spcPct val="0"/>
              </a:spcAft>
              <a:buNone/>
              <a:defRPr sz="2000">
                <a:solidFill>
                  <a:srgbClr val="000066"/>
                </a:solidFill>
                <a:latin typeface="+mn-lt"/>
                <a:cs typeface="+mn-cs"/>
              </a:defRPr>
            </a:lvl8pPr>
            <a:lvl9pPr indent="0" algn="ctr" fontAlgn="base">
              <a:spcBef>
                <a:spcPct val="20000"/>
              </a:spcBef>
              <a:spcAft>
                <a:spcPct val="0"/>
              </a:spcAft>
              <a:buNone/>
              <a:defRPr sz="2000">
                <a:solidFill>
                  <a:srgbClr val="000066"/>
                </a:solidFill>
                <a:latin typeface="+mn-lt"/>
                <a:cs typeface="+mn-cs"/>
              </a:defRPr>
            </a:lvl9pPr>
          </a:lstStyle>
          <a:p>
            <a:r>
              <a:rPr lang="fi-FI"/>
              <a:t>wa rahmatu allahi wa barakatuhu</a:t>
            </a:r>
            <a:endParaRPr lang="en-US"/>
          </a:p>
        </p:txBody>
      </p:sp>
      <p:sp>
        <p:nvSpPr>
          <p:cNvPr id="10" name="Text Box 13"/>
          <p:cNvSpPr txBox="1">
            <a:spLocks noChangeArrowheads="1"/>
          </p:cNvSpPr>
          <p:nvPr/>
        </p:nvSpPr>
        <p:spPr bwMode="auto">
          <a:xfrm>
            <a:off x="0" y="0"/>
            <a:ext cx="9144000" cy="336550"/>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1600" b="1" dirty="0" smtClean="0">
                <a:solidFill>
                  <a:srgbClr val="FFFF99"/>
                </a:solidFill>
                <a:latin typeface="Trebuchet MS" pitchFamily="34" charset="0"/>
              </a:rPr>
              <a:t>Ziyārat of Imam Ali (A.S) on 17th Rabi’al awwal</a:t>
            </a:r>
            <a:endParaRPr lang="en-US" sz="1600" b="1" dirty="0">
              <a:solidFill>
                <a:srgbClr val="FFFF99"/>
              </a:solidFill>
              <a:latin typeface="Trebuchet MS" pitchFamily="34" charset="0"/>
            </a:endParaRPr>
          </a:p>
        </p:txBody>
      </p:sp>
      <p:sp>
        <p:nvSpPr>
          <p:cNvPr id="13" name="Text Box 13"/>
          <p:cNvSpPr txBox="1">
            <a:spLocks noChangeArrowheads="1"/>
          </p:cNvSpPr>
          <p:nvPr/>
        </p:nvSpPr>
        <p:spPr bwMode="auto">
          <a:xfrm>
            <a:off x="4876800" y="-1002"/>
            <a:ext cx="4267200" cy="337552"/>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r" rtl="1"/>
            <a:r>
              <a:rPr lang="ar-SA" sz="1600" b="1" smtClean="0">
                <a:solidFill>
                  <a:srgbClr val="FFFF99"/>
                </a:solidFill>
                <a:latin typeface="Trebuchet MS" pitchFamily="34" charset="0"/>
              </a:rPr>
              <a:t>زيارة أمير المؤمنين (عليه السلام) يوم ١٧ ربيع الأول</a:t>
            </a:r>
          </a:p>
        </p:txBody>
      </p:sp>
    </p:spTree>
    <p:extLst>
      <p:ext uri="{BB962C8B-B14F-4D97-AF65-F5344CB8AC3E}">
        <p14:creationId xmlns:p14="http://schemas.microsoft.com/office/powerpoint/2010/main" val="263096261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13360" y="914400"/>
            <a:ext cx="8778240" cy="1470025"/>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rtl="1">
              <a:lnSpc>
                <a:spcPts val="5500"/>
              </a:lnSpc>
            </a:pPr>
            <a:r>
              <a:rPr lang="ar-SA" sz="7200" kern="1200" dirty="0">
                <a:latin typeface="Attari_Quran" pitchFamily="2" charset="-78"/>
                <a:ea typeface="+mn-ea"/>
                <a:cs typeface="Attari_Quran" pitchFamily="2" charset="-78"/>
              </a:rPr>
              <a:t>اَلسَّلاَمُ عَلَىٰ نُورِ </a:t>
            </a:r>
            <a:r>
              <a:rPr lang="ar-SA" sz="7200" kern="1200" dirty="0" err="1">
                <a:latin typeface="Attari_Quran" pitchFamily="2" charset="-78"/>
                <a:ea typeface="+mn-ea"/>
                <a:cs typeface="Attari_Quran" pitchFamily="2" charset="-78"/>
              </a:rPr>
              <a:t>ٱلانْوَارِ</a:t>
            </a:r>
            <a:endParaRPr lang="en-US" sz="7200" kern="1200" dirty="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743200"/>
            <a:ext cx="8763000" cy="17526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342900" indent="-342900"/>
            <a:r>
              <a:rPr lang="en-US" b="1" kern="1200">
                <a:latin typeface="Arial" pitchFamily="34" charset="0"/>
                <a:ea typeface="MS Mincho" pitchFamily="49" charset="-128"/>
                <a:cs typeface="Arial" pitchFamily="34" charset="0"/>
              </a:rPr>
              <a:t>Peace be upon the light of lights,</a:t>
            </a:r>
          </a:p>
        </p:txBody>
      </p:sp>
      <p:sp>
        <p:nvSpPr>
          <p:cNvPr id="7" name="Subtitle 4"/>
          <p:cNvSpPr txBox="1">
            <a:spLocks/>
          </p:cNvSpPr>
          <p:nvPr/>
        </p:nvSpPr>
        <p:spPr bwMode="auto">
          <a:xfrm>
            <a:off x="213360" y="5029200"/>
            <a:ext cx="877824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marL="342900" indent="-342900" algn="ctr">
              <a:spcBef>
                <a:spcPct val="20000"/>
              </a:spcBef>
              <a:buNone/>
              <a:defRPr sz="2400" b="1" i="1">
                <a:solidFill>
                  <a:srgbClr val="000066"/>
                </a:solidFill>
                <a:latin typeface="+mn-lt"/>
                <a:ea typeface="MS Mincho" pitchFamily="49" charset="-128"/>
                <a:cs typeface="+mn-cs"/>
              </a:defRPr>
            </a:lvl1pPr>
            <a:lvl2pPr indent="0" algn="ctr">
              <a:spcBef>
                <a:spcPct val="20000"/>
              </a:spcBef>
              <a:buNone/>
              <a:defRPr sz="2800">
                <a:solidFill>
                  <a:srgbClr val="000066"/>
                </a:solidFill>
                <a:latin typeface="+mn-lt"/>
                <a:cs typeface="+mn-cs"/>
              </a:defRPr>
            </a:lvl2pPr>
            <a:lvl3pPr indent="0" algn="ctr">
              <a:spcBef>
                <a:spcPct val="20000"/>
              </a:spcBef>
              <a:buNone/>
              <a:defRPr sz="2400">
                <a:solidFill>
                  <a:srgbClr val="000066"/>
                </a:solidFill>
                <a:latin typeface="+mn-lt"/>
                <a:cs typeface="+mn-cs"/>
              </a:defRPr>
            </a:lvl3pPr>
            <a:lvl4pPr indent="0" algn="ctr">
              <a:spcBef>
                <a:spcPct val="20000"/>
              </a:spcBef>
              <a:buNone/>
              <a:defRPr sz="2000">
                <a:solidFill>
                  <a:srgbClr val="000066"/>
                </a:solidFill>
                <a:latin typeface="+mn-lt"/>
                <a:cs typeface="+mn-cs"/>
              </a:defRPr>
            </a:lvl4pPr>
            <a:lvl5pPr indent="0" algn="ctr">
              <a:spcBef>
                <a:spcPct val="20000"/>
              </a:spcBef>
              <a:buNone/>
              <a:defRPr sz="2000">
                <a:solidFill>
                  <a:srgbClr val="000066"/>
                </a:solidFill>
                <a:latin typeface="+mn-lt"/>
                <a:cs typeface="+mn-cs"/>
              </a:defRPr>
            </a:lvl5pPr>
            <a:lvl6pPr indent="0" algn="ctr" fontAlgn="base">
              <a:spcBef>
                <a:spcPct val="20000"/>
              </a:spcBef>
              <a:spcAft>
                <a:spcPct val="0"/>
              </a:spcAft>
              <a:buNone/>
              <a:defRPr sz="2000">
                <a:solidFill>
                  <a:srgbClr val="000066"/>
                </a:solidFill>
                <a:latin typeface="+mn-lt"/>
                <a:cs typeface="+mn-cs"/>
              </a:defRPr>
            </a:lvl6pPr>
            <a:lvl7pPr indent="0" algn="ctr" fontAlgn="base">
              <a:spcBef>
                <a:spcPct val="20000"/>
              </a:spcBef>
              <a:spcAft>
                <a:spcPct val="0"/>
              </a:spcAft>
              <a:buNone/>
              <a:defRPr sz="2000">
                <a:solidFill>
                  <a:srgbClr val="000066"/>
                </a:solidFill>
                <a:latin typeface="+mn-lt"/>
                <a:cs typeface="+mn-cs"/>
              </a:defRPr>
            </a:lvl7pPr>
            <a:lvl8pPr indent="0" algn="ctr" fontAlgn="base">
              <a:spcBef>
                <a:spcPct val="20000"/>
              </a:spcBef>
              <a:spcAft>
                <a:spcPct val="0"/>
              </a:spcAft>
              <a:buNone/>
              <a:defRPr sz="2000">
                <a:solidFill>
                  <a:srgbClr val="000066"/>
                </a:solidFill>
                <a:latin typeface="+mn-lt"/>
                <a:cs typeface="+mn-cs"/>
              </a:defRPr>
            </a:lvl8pPr>
            <a:lvl9pPr indent="0" algn="ctr" fontAlgn="base">
              <a:spcBef>
                <a:spcPct val="20000"/>
              </a:spcBef>
              <a:spcAft>
                <a:spcPct val="0"/>
              </a:spcAft>
              <a:buNone/>
              <a:defRPr sz="2000">
                <a:solidFill>
                  <a:srgbClr val="000066"/>
                </a:solidFill>
                <a:latin typeface="+mn-lt"/>
                <a:cs typeface="+mn-cs"/>
              </a:defRPr>
            </a:lvl9pPr>
          </a:lstStyle>
          <a:p>
            <a:r>
              <a:rPr lang="en-US" dirty="0"/>
              <a:t>alssalamu `ala </a:t>
            </a:r>
            <a:r>
              <a:rPr lang="en-US" dirty="0" err="1"/>
              <a:t>nuri</a:t>
            </a:r>
            <a:r>
              <a:rPr lang="en-US" dirty="0"/>
              <a:t> al-</a:t>
            </a:r>
            <a:r>
              <a:rPr lang="en-US" dirty="0" err="1"/>
              <a:t>anwari</a:t>
            </a:r>
            <a:endParaRPr lang="en-US" dirty="0"/>
          </a:p>
        </p:txBody>
      </p:sp>
      <p:sp>
        <p:nvSpPr>
          <p:cNvPr id="10" name="Text Box 13"/>
          <p:cNvSpPr txBox="1">
            <a:spLocks noChangeArrowheads="1"/>
          </p:cNvSpPr>
          <p:nvPr/>
        </p:nvSpPr>
        <p:spPr bwMode="auto">
          <a:xfrm>
            <a:off x="0" y="0"/>
            <a:ext cx="9144000" cy="336550"/>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1600" b="1" dirty="0" smtClean="0">
                <a:solidFill>
                  <a:srgbClr val="FFFF99"/>
                </a:solidFill>
                <a:latin typeface="Trebuchet MS" pitchFamily="34" charset="0"/>
              </a:rPr>
              <a:t>Ziyārat of Imam Ali (A.S) on 17th Rabi’al awwal</a:t>
            </a:r>
            <a:endParaRPr lang="en-US" sz="1600" b="1" dirty="0">
              <a:solidFill>
                <a:srgbClr val="FFFF99"/>
              </a:solidFill>
              <a:latin typeface="Trebuchet MS" pitchFamily="34" charset="0"/>
            </a:endParaRPr>
          </a:p>
        </p:txBody>
      </p:sp>
      <p:sp>
        <p:nvSpPr>
          <p:cNvPr id="13" name="Text Box 13"/>
          <p:cNvSpPr txBox="1">
            <a:spLocks noChangeArrowheads="1"/>
          </p:cNvSpPr>
          <p:nvPr/>
        </p:nvSpPr>
        <p:spPr bwMode="auto">
          <a:xfrm>
            <a:off x="4876800" y="-1002"/>
            <a:ext cx="4267200" cy="337552"/>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r" rtl="1"/>
            <a:r>
              <a:rPr lang="ar-SA" sz="1600" b="1" smtClean="0">
                <a:solidFill>
                  <a:srgbClr val="FFFF99"/>
                </a:solidFill>
                <a:latin typeface="Trebuchet MS" pitchFamily="34" charset="0"/>
              </a:rPr>
              <a:t>زيارة أمير المؤمنين (عليه السلام) يوم ١٧ ربيع الأول</a:t>
            </a:r>
          </a:p>
        </p:txBody>
      </p:sp>
    </p:spTree>
    <p:extLst>
      <p:ext uri="{BB962C8B-B14F-4D97-AF65-F5344CB8AC3E}">
        <p14:creationId xmlns:p14="http://schemas.microsoft.com/office/powerpoint/2010/main" val="67751931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13360" y="914400"/>
            <a:ext cx="8778240" cy="1470025"/>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rtl="1">
              <a:lnSpc>
                <a:spcPts val="5500"/>
              </a:lnSpc>
            </a:pPr>
            <a:r>
              <a:rPr lang="ar-SA" sz="7200" kern="1200">
                <a:latin typeface="Attari_Quran" pitchFamily="2" charset="-78"/>
                <a:ea typeface="+mn-ea"/>
                <a:cs typeface="Attari_Quran" pitchFamily="2" charset="-78"/>
              </a:rPr>
              <a:t>وَحُجَّةِ </a:t>
            </a:r>
            <a:r>
              <a:rPr lang="ar-SA" sz="7200" kern="1200" err="1">
                <a:latin typeface="Attari_Quran" pitchFamily="2" charset="-78"/>
                <a:ea typeface="+mn-ea"/>
                <a:cs typeface="Attari_Quran" pitchFamily="2" charset="-78"/>
              </a:rPr>
              <a:t>ٱلْجَبَّارِ</a:t>
            </a:r>
            <a:endParaRPr lang="en-US" sz="72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743200"/>
            <a:ext cx="8763000" cy="17526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342900" indent="-342900"/>
            <a:r>
              <a:rPr lang="en-US" b="1" kern="1200">
                <a:latin typeface="Arial" pitchFamily="34" charset="0"/>
                <a:ea typeface="MS Mincho" pitchFamily="49" charset="-128"/>
                <a:cs typeface="Arial" pitchFamily="34" charset="0"/>
              </a:rPr>
              <a:t>the argument of the Omnipotent Lord,</a:t>
            </a:r>
          </a:p>
        </p:txBody>
      </p:sp>
      <p:sp>
        <p:nvSpPr>
          <p:cNvPr id="7" name="Subtitle 4"/>
          <p:cNvSpPr txBox="1">
            <a:spLocks/>
          </p:cNvSpPr>
          <p:nvPr/>
        </p:nvSpPr>
        <p:spPr bwMode="auto">
          <a:xfrm>
            <a:off x="213360" y="5029200"/>
            <a:ext cx="877824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marL="342900" indent="-342900" algn="ctr">
              <a:spcBef>
                <a:spcPct val="20000"/>
              </a:spcBef>
              <a:buNone/>
              <a:defRPr sz="2400" b="1" i="1">
                <a:solidFill>
                  <a:srgbClr val="000066"/>
                </a:solidFill>
                <a:latin typeface="+mn-lt"/>
                <a:ea typeface="MS Mincho" pitchFamily="49" charset="-128"/>
                <a:cs typeface="+mn-cs"/>
              </a:defRPr>
            </a:lvl1pPr>
            <a:lvl2pPr indent="0" algn="ctr">
              <a:spcBef>
                <a:spcPct val="20000"/>
              </a:spcBef>
              <a:buNone/>
              <a:defRPr sz="2800">
                <a:solidFill>
                  <a:srgbClr val="000066"/>
                </a:solidFill>
                <a:latin typeface="+mn-lt"/>
                <a:cs typeface="+mn-cs"/>
              </a:defRPr>
            </a:lvl2pPr>
            <a:lvl3pPr indent="0" algn="ctr">
              <a:spcBef>
                <a:spcPct val="20000"/>
              </a:spcBef>
              <a:buNone/>
              <a:defRPr sz="2400">
                <a:solidFill>
                  <a:srgbClr val="000066"/>
                </a:solidFill>
                <a:latin typeface="+mn-lt"/>
                <a:cs typeface="+mn-cs"/>
              </a:defRPr>
            </a:lvl3pPr>
            <a:lvl4pPr indent="0" algn="ctr">
              <a:spcBef>
                <a:spcPct val="20000"/>
              </a:spcBef>
              <a:buNone/>
              <a:defRPr sz="2000">
                <a:solidFill>
                  <a:srgbClr val="000066"/>
                </a:solidFill>
                <a:latin typeface="+mn-lt"/>
                <a:cs typeface="+mn-cs"/>
              </a:defRPr>
            </a:lvl4pPr>
            <a:lvl5pPr indent="0" algn="ctr">
              <a:spcBef>
                <a:spcPct val="20000"/>
              </a:spcBef>
              <a:buNone/>
              <a:defRPr sz="2000">
                <a:solidFill>
                  <a:srgbClr val="000066"/>
                </a:solidFill>
                <a:latin typeface="+mn-lt"/>
                <a:cs typeface="+mn-cs"/>
              </a:defRPr>
            </a:lvl5pPr>
            <a:lvl6pPr indent="0" algn="ctr" fontAlgn="base">
              <a:spcBef>
                <a:spcPct val="20000"/>
              </a:spcBef>
              <a:spcAft>
                <a:spcPct val="0"/>
              </a:spcAft>
              <a:buNone/>
              <a:defRPr sz="2000">
                <a:solidFill>
                  <a:srgbClr val="000066"/>
                </a:solidFill>
                <a:latin typeface="+mn-lt"/>
                <a:cs typeface="+mn-cs"/>
              </a:defRPr>
            </a:lvl6pPr>
            <a:lvl7pPr indent="0" algn="ctr" fontAlgn="base">
              <a:spcBef>
                <a:spcPct val="20000"/>
              </a:spcBef>
              <a:spcAft>
                <a:spcPct val="0"/>
              </a:spcAft>
              <a:buNone/>
              <a:defRPr sz="2000">
                <a:solidFill>
                  <a:srgbClr val="000066"/>
                </a:solidFill>
                <a:latin typeface="+mn-lt"/>
                <a:cs typeface="+mn-cs"/>
              </a:defRPr>
            </a:lvl7pPr>
            <a:lvl8pPr indent="0" algn="ctr" fontAlgn="base">
              <a:spcBef>
                <a:spcPct val="20000"/>
              </a:spcBef>
              <a:spcAft>
                <a:spcPct val="0"/>
              </a:spcAft>
              <a:buNone/>
              <a:defRPr sz="2000">
                <a:solidFill>
                  <a:srgbClr val="000066"/>
                </a:solidFill>
                <a:latin typeface="+mn-lt"/>
                <a:cs typeface="+mn-cs"/>
              </a:defRPr>
            </a:lvl8pPr>
            <a:lvl9pPr indent="0" algn="ctr" fontAlgn="base">
              <a:spcBef>
                <a:spcPct val="20000"/>
              </a:spcBef>
              <a:spcAft>
                <a:spcPct val="0"/>
              </a:spcAft>
              <a:buNone/>
              <a:defRPr sz="2000">
                <a:solidFill>
                  <a:srgbClr val="000066"/>
                </a:solidFill>
                <a:latin typeface="+mn-lt"/>
                <a:cs typeface="+mn-cs"/>
              </a:defRPr>
            </a:lvl9pPr>
          </a:lstStyle>
          <a:p>
            <a:r>
              <a:rPr lang="en-US" err="1"/>
              <a:t>wa</a:t>
            </a:r>
            <a:r>
              <a:rPr lang="en-US"/>
              <a:t> </a:t>
            </a:r>
            <a:r>
              <a:rPr lang="en-US" err="1"/>
              <a:t>hujjati</a:t>
            </a:r>
            <a:r>
              <a:rPr lang="en-US"/>
              <a:t> </a:t>
            </a:r>
            <a:r>
              <a:rPr lang="en-US" err="1"/>
              <a:t>aljabbari</a:t>
            </a:r>
            <a:endParaRPr lang="en-US"/>
          </a:p>
        </p:txBody>
      </p:sp>
      <p:sp>
        <p:nvSpPr>
          <p:cNvPr id="10" name="Text Box 13"/>
          <p:cNvSpPr txBox="1">
            <a:spLocks noChangeArrowheads="1"/>
          </p:cNvSpPr>
          <p:nvPr/>
        </p:nvSpPr>
        <p:spPr bwMode="auto">
          <a:xfrm>
            <a:off x="0" y="0"/>
            <a:ext cx="9144000" cy="336550"/>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1600" b="1" dirty="0" smtClean="0">
                <a:solidFill>
                  <a:srgbClr val="FFFF99"/>
                </a:solidFill>
                <a:latin typeface="Trebuchet MS" pitchFamily="34" charset="0"/>
              </a:rPr>
              <a:t>Ziyārat of Imam Ali (A.S) on 17th Rabi’al awwal</a:t>
            </a:r>
            <a:endParaRPr lang="en-US" sz="1600" b="1" dirty="0">
              <a:solidFill>
                <a:srgbClr val="FFFF99"/>
              </a:solidFill>
              <a:latin typeface="Trebuchet MS" pitchFamily="34" charset="0"/>
            </a:endParaRPr>
          </a:p>
        </p:txBody>
      </p:sp>
      <p:sp>
        <p:nvSpPr>
          <p:cNvPr id="13" name="Text Box 13"/>
          <p:cNvSpPr txBox="1">
            <a:spLocks noChangeArrowheads="1"/>
          </p:cNvSpPr>
          <p:nvPr/>
        </p:nvSpPr>
        <p:spPr bwMode="auto">
          <a:xfrm>
            <a:off x="4876800" y="-1002"/>
            <a:ext cx="4267200" cy="337552"/>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r" rtl="1"/>
            <a:r>
              <a:rPr lang="ar-SA" sz="1600" b="1" smtClean="0">
                <a:solidFill>
                  <a:srgbClr val="FFFF99"/>
                </a:solidFill>
                <a:latin typeface="Trebuchet MS" pitchFamily="34" charset="0"/>
              </a:rPr>
              <a:t>زيارة أمير المؤمنين (عليه السلام) يوم ١٧ ربيع الأول</a:t>
            </a:r>
          </a:p>
        </p:txBody>
      </p:sp>
    </p:spTree>
    <p:extLst>
      <p:ext uri="{BB962C8B-B14F-4D97-AF65-F5344CB8AC3E}">
        <p14:creationId xmlns:p14="http://schemas.microsoft.com/office/powerpoint/2010/main" val="364987322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13360" y="914400"/>
            <a:ext cx="8778240" cy="1470025"/>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rtl="1">
              <a:lnSpc>
                <a:spcPts val="5500"/>
              </a:lnSpc>
            </a:pPr>
            <a:r>
              <a:rPr lang="ar-SA" sz="7200" kern="1200">
                <a:latin typeface="Attari_Quran" pitchFamily="2" charset="-78"/>
                <a:ea typeface="+mn-ea"/>
                <a:cs typeface="Attari_Quran" pitchFamily="2" charset="-78"/>
              </a:rPr>
              <a:t>وَوَالِدِ </a:t>
            </a:r>
            <a:r>
              <a:rPr lang="ar-SA" sz="7200" kern="1200" err="1">
                <a:latin typeface="Attari_Quran" pitchFamily="2" charset="-78"/>
                <a:ea typeface="+mn-ea"/>
                <a:cs typeface="Attari_Quran" pitchFamily="2" charset="-78"/>
              </a:rPr>
              <a:t>ٱلائِمَّةِ</a:t>
            </a:r>
            <a:r>
              <a:rPr lang="ar-SA" sz="7200" kern="1200">
                <a:latin typeface="Attari_Quran" pitchFamily="2" charset="-78"/>
                <a:ea typeface="+mn-ea"/>
                <a:cs typeface="Attari_Quran" pitchFamily="2" charset="-78"/>
              </a:rPr>
              <a:t> </a:t>
            </a:r>
            <a:r>
              <a:rPr lang="ar-SA" sz="7200" kern="1200" err="1">
                <a:latin typeface="Attari_Quran" pitchFamily="2" charset="-78"/>
                <a:ea typeface="+mn-ea"/>
                <a:cs typeface="Attari_Quran" pitchFamily="2" charset="-78"/>
              </a:rPr>
              <a:t>ٱلاطْهَارِ</a:t>
            </a:r>
            <a:endParaRPr lang="en-US" sz="72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743200"/>
            <a:ext cx="8763000" cy="17526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342900" indent="-342900"/>
            <a:r>
              <a:rPr lang="en-US" b="1" kern="1200">
                <a:latin typeface="Arial" pitchFamily="34" charset="0"/>
                <a:ea typeface="MS Mincho" pitchFamily="49" charset="-128"/>
                <a:cs typeface="Arial" pitchFamily="34" charset="0"/>
              </a:rPr>
              <a:t>the father of the immaculate Imams,</a:t>
            </a:r>
          </a:p>
        </p:txBody>
      </p:sp>
      <p:sp>
        <p:nvSpPr>
          <p:cNvPr id="7" name="Subtitle 4"/>
          <p:cNvSpPr txBox="1">
            <a:spLocks/>
          </p:cNvSpPr>
          <p:nvPr/>
        </p:nvSpPr>
        <p:spPr bwMode="auto">
          <a:xfrm>
            <a:off x="213360" y="5029200"/>
            <a:ext cx="877824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marL="342900" indent="-342900" algn="ctr">
              <a:spcBef>
                <a:spcPct val="20000"/>
              </a:spcBef>
              <a:buNone/>
              <a:defRPr sz="2400" b="1" i="1">
                <a:solidFill>
                  <a:srgbClr val="000066"/>
                </a:solidFill>
                <a:latin typeface="+mn-lt"/>
                <a:ea typeface="MS Mincho" pitchFamily="49" charset="-128"/>
                <a:cs typeface="+mn-cs"/>
              </a:defRPr>
            </a:lvl1pPr>
            <a:lvl2pPr indent="0" algn="ctr">
              <a:spcBef>
                <a:spcPct val="20000"/>
              </a:spcBef>
              <a:buNone/>
              <a:defRPr sz="2800">
                <a:solidFill>
                  <a:srgbClr val="000066"/>
                </a:solidFill>
                <a:latin typeface="+mn-lt"/>
                <a:cs typeface="+mn-cs"/>
              </a:defRPr>
            </a:lvl2pPr>
            <a:lvl3pPr indent="0" algn="ctr">
              <a:spcBef>
                <a:spcPct val="20000"/>
              </a:spcBef>
              <a:buNone/>
              <a:defRPr sz="2400">
                <a:solidFill>
                  <a:srgbClr val="000066"/>
                </a:solidFill>
                <a:latin typeface="+mn-lt"/>
                <a:cs typeface="+mn-cs"/>
              </a:defRPr>
            </a:lvl3pPr>
            <a:lvl4pPr indent="0" algn="ctr">
              <a:spcBef>
                <a:spcPct val="20000"/>
              </a:spcBef>
              <a:buNone/>
              <a:defRPr sz="2000">
                <a:solidFill>
                  <a:srgbClr val="000066"/>
                </a:solidFill>
                <a:latin typeface="+mn-lt"/>
                <a:cs typeface="+mn-cs"/>
              </a:defRPr>
            </a:lvl4pPr>
            <a:lvl5pPr indent="0" algn="ctr">
              <a:spcBef>
                <a:spcPct val="20000"/>
              </a:spcBef>
              <a:buNone/>
              <a:defRPr sz="2000">
                <a:solidFill>
                  <a:srgbClr val="000066"/>
                </a:solidFill>
                <a:latin typeface="+mn-lt"/>
                <a:cs typeface="+mn-cs"/>
              </a:defRPr>
            </a:lvl5pPr>
            <a:lvl6pPr indent="0" algn="ctr" fontAlgn="base">
              <a:spcBef>
                <a:spcPct val="20000"/>
              </a:spcBef>
              <a:spcAft>
                <a:spcPct val="0"/>
              </a:spcAft>
              <a:buNone/>
              <a:defRPr sz="2000">
                <a:solidFill>
                  <a:srgbClr val="000066"/>
                </a:solidFill>
                <a:latin typeface="+mn-lt"/>
                <a:cs typeface="+mn-cs"/>
              </a:defRPr>
            </a:lvl6pPr>
            <a:lvl7pPr indent="0" algn="ctr" fontAlgn="base">
              <a:spcBef>
                <a:spcPct val="20000"/>
              </a:spcBef>
              <a:spcAft>
                <a:spcPct val="0"/>
              </a:spcAft>
              <a:buNone/>
              <a:defRPr sz="2000">
                <a:solidFill>
                  <a:srgbClr val="000066"/>
                </a:solidFill>
                <a:latin typeface="+mn-lt"/>
                <a:cs typeface="+mn-cs"/>
              </a:defRPr>
            </a:lvl7pPr>
            <a:lvl8pPr indent="0" algn="ctr" fontAlgn="base">
              <a:spcBef>
                <a:spcPct val="20000"/>
              </a:spcBef>
              <a:spcAft>
                <a:spcPct val="0"/>
              </a:spcAft>
              <a:buNone/>
              <a:defRPr sz="2000">
                <a:solidFill>
                  <a:srgbClr val="000066"/>
                </a:solidFill>
                <a:latin typeface="+mn-lt"/>
                <a:cs typeface="+mn-cs"/>
              </a:defRPr>
            </a:lvl8pPr>
            <a:lvl9pPr indent="0" algn="ctr" fontAlgn="base">
              <a:spcBef>
                <a:spcPct val="20000"/>
              </a:spcBef>
              <a:spcAft>
                <a:spcPct val="0"/>
              </a:spcAft>
              <a:buNone/>
              <a:defRPr sz="2000">
                <a:solidFill>
                  <a:srgbClr val="000066"/>
                </a:solidFill>
                <a:latin typeface="+mn-lt"/>
                <a:cs typeface="+mn-cs"/>
              </a:defRPr>
            </a:lvl9pPr>
          </a:lstStyle>
          <a:p>
            <a:r>
              <a:rPr lang="en-US" err="1"/>
              <a:t>wa</a:t>
            </a:r>
            <a:r>
              <a:rPr lang="en-US"/>
              <a:t> </a:t>
            </a:r>
            <a:r>
              <a:rPr lang="en-US" err="1"/>
              <a:t>walidi</a:t>
            </a:r>
            <a:r>
              <a:rPr lang="en-US"/>
              <a:t> al-</a:t>
            </a:r>
            <a:r>
              <a:rPr lang="en-US" err="1"/>
              <a:t>a'immati</a:t>
            </a:r>
            <a:r>
              <a:rPr lang="en-US"/>
              <a:t> al-</a:t>
            </a:r>
            <a:r>
              <a:rPr lang="en-US" err="1"/>
              <a:t>athari</a:t>
            </a:r>
            <a:endParaRPr lang="en-US"/>
          </a:p>
        </p:txBody>
      </p:sp>
      <p:sp>
        <p:nvSpPr>
          <p:cNvPr id="10" name="Text Box 13"/>
          <p:cNvSpPr txBox="1">
            <a:spLocks noChangeArrowheads="1"/>
          </p:cNvSpPr>
          <p:nvPr/>
        </p:nvSpPr>
        <p:spPr bwMode="auto">
          <a:xfrm>
            <a:off x="0" y="0"/>
            <a:ext cx="9144000" cy="336550"/>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1600" b="1" dirty="0" smtClean="0">
                <a:solidFill>
                  <a:srgbClr val="FFFF99"/>
                </a:solidFill>
                <a:latin typeface="Trebuchet MS" pitchFamily="34" charset="0"/>
              </a:rPr>
              <a:t>Ziyārat of Imam Ali (A.S) on 17th Rabi’al awwal</a:t>
            </a:r>
            <a:endParaRPr lang="en-US" sz="1600" b="1" dirty="0">
              <a:solidFill>
                <a:srgbClr val="FFFF99"/>
              </a:solidFill>
              <a:latin typeface="Trebuchet MS" pitchFamily="34" charset="0"/>
            </a:endParaRPr>
          </a:p>
        </p:txBody>
      </p:sp>
      <p:sp>
        <p:nvSpPr>
          <p:cNvPr id="13" name="Text Box 13"/>
          <p:cNvSpPr txBox="1">
            <a:spLocks noChangeArrowheads="1"/>
          </p:cNvSpPr>
          <p:nvPr/>
        </p:nvSpPr>
        <p:spPr bwMode="auto">
          <a:xfrm>
            <a:off x="4876800" y="-1002"/>
            <a:ext cx="4267200" cy="337552"/>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r" rtl="1"/>
            <a:r>
              <a:rPr lang="ar-SA" sz="1600" b="1" smtClean="0">
                <a:solidFill>
                  <a:srgbClr val="FFFF99"/>
                </a:solidFill>
                <a:latin typeface="Trebuchet MS" pitchFamily="34" charset="0"/>
              </a:rPr>
              <a:t>زيارة أمير المؤمنين (عليه السلام) يوم ١٧ ربيع الأول</a:t>
            </a:r>
          </a:p>
        </p:txBody>
      </p:sp>
    </p:spTree>
    <p:extLst>
      <p:ext uri="{BB962C8B-B14F-4D97-AF65-F5344CB8AC3E}">
        <p14:creationId xmlns:p14="http://schemas.microsoft.com/office/powerpoint/2010/main" val="118889385"/>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13360" y="914400"/>
            <a:ext cx="8778240" cy="1470025"/>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rtl="1">
              <a:lnSpc>
                <a:spcPts val="5500"/>
              </a:lnSpc>
            </a:pPr>
            <a:r>
              <a:rPr lang="ar-SA" sz="7200" kern="1200">
                <a:latin typeface="Attari_Quran" pitchFamily="2" charset="-78"/>
                <a:ea typeface="+mn-ea"/>
                <a:cs typeface="Attari_Quran" pitchFamily="2" charset="-78"/>
              </a:rPr>
              <a:t>وَقَسِيمِ </a:t>
            </a:r>
            <a:r>
              <a:rPr lang="ar-SA" sz="7200" kern="1200" err="1">
                <a:latin typeface="Attari_Quran" pitchFamily="2" charset="-78"/>
                <a:ea typeface="+mn-ea"/>
                <a:cs typeface="Attari_Quran" pitchFamily="2" charset="-78"/>
              </a:rPr>
              <a:t>ٱلْجَنَّةِ</a:t>
            </a:r>
            <a:r>
              <a:rPr lang="ar-SA" sz="7200" kern="1200">
                <a:latin typeface="Attari_Quran" pitchFamily="2" charset="-78"/>
                <a:ea typeface="+mn-ea"/>
                <a:cs typeface="Attari_Quran" pitchFamily="2" charset="-78"/>
              </a:rPr>
              <a:t> </a:t>
            </a:r>
            <a:r>
              <a:rPr lang="ar-SA" sz="7200" kern="1200" err="1">
                <a:latin typeface="Attari_Quran" pitchFamily="2" charset="-78"/>
                <a:ea typeface="+mn-ea"/>
                <a:cs typeface="Attari_Quran" pitchFamily="2" charset="-78"/>
              </a:rPr>
              <a:t>وَٱلنَّارِ</a:t>
            </a:r>
            <a:endParaRPr lang="en-US" sz="72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743200"/>
            <a:ext cx="8763000" cy="17526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342900" indent="-342900"/>
            <a:r>
              <a:rPr lang="en-US" b="1" kern="1200">
                <a:latin typeface="Arial" pitchFamily="34" charset="0"/>
                <a:ea typeface="MS Mincho" pitchFamily="49" charset="-128"/>
                <a:cs typeface="Arial" pitchFamily="34" charset="0"/>
              </a:rPr>
              <a:t>the decider of Paradise and Hellfire,</a:t>
            </a:r>
          </a:p>
        </p:txBody>
      </p:sp>
      <p:sp>
        <p:nvSpPr>
          <p:cNvPr id="7" name="Subtitle 4"/>
          <p:cNvSpPr txBox="1">
            <a:spLocks/>
          </p:cNvSpPr>
          <p:nvPr/>
        </p:nvSpPr>
        <p:spPr bwMode="auto">
          <a:xfrm>
            <a:off x="213360" y="5029200"/>
            <a:ext cx="877824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marL="342900" indent="-342900" algn="ctr">
              <a:spcBef>
                <a:spcPct val="20000"/>
              </a:spcBef>
              <a:buNone/>
              <a:defRPr sz="2400" b="1" i="1">
                <a:solidFill>
                  <a:srgbClr val="000066"/>
                </a:solidFill>
                <a:latin typeface="+mn-lt"/>
                <a:ea typeface="MS Mincho" pitchFamily="49" charset="-128"/>
                <a:cs typeface="+mn-cs"/>
              </a:defRPr>
            </a:lvl1pPr>
            <a:lvl2pPr indent="0" algn="ctr">
              <a:spcBef>
                <a:spcPct val="20000"/>
              </a:spcBef>
              <a:buNone/>
              <a:defRPr sz="2800">
                <a:solidFill>
                  <a:srgbClr val="000066"/>
                </a:solidFill>
                <a:latin typeface="+mn-lt"/>
                <a:cs typeface="+mn-cs"/>
              </a:defRPr>
            </a:lvl2pPr>
            <a:lvl3pPr indent="0" algn="ctr">
              <a:spcBef>
                <a:spcPct val="20000"/>
              </a:spcBef>
              <a:buNone/>
              <a:defRPr sz="2400">
                <a:solidFill>
                  <a:srgbClr val="000066"/>
                </a:solidFill>
                <a:latin typeface="+mn-lt"/>
                <a:cs typeface="+mn-cs"/>
              </a:defRPr>
            </a:lvl3pPr>
            <a:lvl4pPr indent="0" algn="ctr">
              <a:spcBef>
                <a:spcPct val="20000"/>
              </a:spcBef>
              <a:buNone/>
              <a:defRPr sz="2000">
                <a:solidFill>
                  <a:srgbClr val="000066"/>
                </a:solidFill>
                <a:latin typeface="+mn-lt"/>
                <a:cs typeface="+mn-cs"/>
              </a:defRPr>
            </a:lvl4pPr>
            <a:lvl5pPr indent="0" algn="ctr">
              <a:spcBef>
                <a:spcPct val="20000"/>
              </a:spcBef>
              <a:buNone/>
              <a:defRPr sz="2000">
                <a:solidFill>
                  <a:srgbClr val="000066"/>
                </a:solidFill>
                <a:latin typeface="+mn-lt"/>
                <a:cs typeface="+mn-cs"/>
              </a:defRPr>
            </a:lvl5pPr>
            <a:lvl6pPr indent="0" algn="ctr" fontAlgn="base">
              <a:spcBef>
                <a:spcPct val="20000"/>
              </a:spcBef>
              <a:spcAft>
                <a:spcPct val="0"/>
              </a:spcAft>
              <a:buNone/>
              <a:defRPr sz="2000">
                <a:solidFill>
                  <a:srgbClr val="000066"/>
                </a:solidFill>
                <a:latin typeface="+mn-lt"/>
                <a:cs typeface="+mn-cs"/>
              </a:defRPr>
            </a:lvl6pPr>
            <a:lvl7pPr indent="0" algn="ctr" fontAlgn="base">
              <a:spcBef>
                <a:spcPct val="20000"/>
              </a:spcBef>
              <a:spcAft>
                <a:spcPct val="0"/>
              </a:spcAft>
              <a:buNone/>
              <a:defRPr sz="2000">
                <a:solidFill>
                  <a:srgbClr val="000066"/>
                </a:solidFill>
                <a:latin typeface="+mn-lt"/>
                <a:cs typeface="+mn-cs"/>
              </a:defRPr>
            </a:lvl7pPr>
            <a:lvl8pPr indent="0" algn="ctr" fontAlgn="base">
              <a:spcBef>
                <a:spcPct val="20000"/>
              </a:spcBef>
              <a:spcAft>
                <a:spcPct val="0"/>
              </a:spcAft>
              <a:buNone/>
              <a:defRPr sz="2000">
                <a:solidFill>
                  <a:srgbClr val="000066"/>
                </a:solidFill>
                <a:latin typeface="+mn-lt"/>
                <a:cs typeface="+mn-cs"/>
              </a:defRPr>
            </a:lvl8pPr>
            <a:lvl9pPr indent="0" algn="ctr" fontAlgn="base">
              <a:spcBef>
                <a:spcPct val="20000"/>
              </a:spcBef>
              <a:spcAft>
                <a:spcPct val="0"/>
              </a:spcAft>
              <a:buNone/>
              <a:defRPr sz="2000">
                <a:solidFill>
                  <a:srgbClr val="000066"/>
                </a:solidFill>
                <a:latin typeface="+mn-lt"/>
                <a:cs typeface="+mn-cs"/>
              </a:defRPr>
            </a:lvl9pPr>
          </a:lstStyle>
          <a:p>
            <a:r>
              <a:rPr lang="en-US" err="1"/>
              <a:t>wa</a:t>
            </a:r>
            <a:r>
              <a:rPr lang="en-US"/>
              <a:t> </a:t>
            </a:r>
            <a:r>
              <a:rPr lang="en-US" err="1"/>
              <a:t>qasimi</a:t>
            </a:r>
            <a:r>
              <a:rPr lang="en-US"/>
              <a:t> </a:t>
            </a:r>
            <a:r>
              <a:rPr lang="en-US" err="1"/>
              <a:t>aljannati</a:t>
            </a:r>
            <a:r>
              <a:rPr lang="en-US"/>
              <a:t> </a:t>
            </a:r>
            <a:r>
              <a:rPr lang="en-US" err="1"/>
              <a:t>walnnari</a:t>
            </a:r>
            <a:endParaRPr lang="en-US"/>
          </a:p>
        </p:txBody>
      </p:sp>
      <p:sp>
        <p:nvSpPr>
          <p:cNvPr id="10" name="Text Box 13"/>
          <p:cNvSpPr txBox="1">
            <a:spLocks noChangeArrowheads="1"/>
          </p:cNvSpPr>
          <p:nvPr/>
        </p:nvSpPr>
        <p:spPr bwMode="auto">
          <a:xfrm>
            <a:off x="0" y="0"/>
            <a:ext cx="9144000" cy="336550"/>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1600" b="1" dirty="0" smtClean="0">
                <a:solidFill>
                  <a:srgbClr val="FFFF99"/>
                </a:solidFill>
                <a:latin typeface="Trebuchet MS" pitchFamily="34" charset="0"/>
              </a:rPr>
              <a:t>Ziyārat of Imam Ali (A.S) on 17th Rabi’al awwal</a:t>
            </a:r>
            <a:endParaRPr lang="en-US" sz="1600" b="1" dirty="0">
              <a:solidFill>
                <a:srgbClr val="FFFF99"/>
              </a:solidFill>
              <a:latin typeface="Trebuchet MS" pitchFamily="34" charset="0"/>
            </a:endParaRPr>
          </a:p>
        </p:txBody>
      </p:sp>
      <p:sp>
        <p:nvSpPr>
          <p:cNvPr id="13" name="Text Box 13"/>
          <p:cNvSpPr txBox="1">
            <a:spLocks noChangeArrowheads="1"/>
          </p:cNvSpPr>
          <p:nvPr/>
        </p:nvSpPr>
        <p:spPr bwMode="auto">
          <a:xfrm>
            <a:off x="4876800" y="-1002"/>
            <a:ext cx="4267200" cy="337552"/>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r" rtl="1"/>
            <a:r>
              <a:rPr lang="ar-SA" sz="1600" b="1" smtClean="0">
                <a:solidFill>
                  <a:srgbClr val="FFFF99"/>
                </a:solidFill>
                <a:latin typeface="Trebuchet MS" pitchFamily="34" charset="0"/>
              </a:rPr>
              <a:t>زيارة أمير المؤمنين (عليه السلام) يوم ١٧ ربيع الأول</a:t>
            </a:r>
          </a:p>
        </p:txBody>
      </p:sp>
    </p:spTree>
    <p:extLst>
      <p:ext uri="{BB962C8B-B14F-4D97-AF65-F5344CB8AC3E}">
        <p14:creationId xmlns:p14="http://schemas.microsoft.com/office/powerpoint/2010/main" val="313311966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13360" y="914400"/>
            <a:ext cx="8778240" cy="1470025"/>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rtl="1">
              <a:lnSpc>
                <a:spcPts val="5500"/>
              </a:lnSpc>
            </a:pPr>
            <a:r>
              <a:rPr lang="ar-SA" sz="7200" kern="1200" err="1">
                <a:latin typeface="Attari_Quran" pitchFamily="2" charset="-78"/>
                <a:ea typeface="+mn-ea"/>
                <a:cs typeface="Attari_Quran" pitchFamily="2" charset="-78"/>
              </a:rPr>
              <a:t>ٱلْمُخْبِرِ</a:t>
            </a:r>
            <a:r>
              <a:rPr lang="ar-SA" sz="7200" kern="1200">
                <a:latin typeface="Attari_Quran" pitchFamily="2" charset="-78"/>
                <a:ea typeface="+mn-ea"/>
                <a:cs typeface="Attari_Quran" pitchFamily="2" charset="-78"/>
              </a:rPr>
              <a:t> عَنِ </a:t>
            </a:r>
            <a:r>
              <a:rPr lang="ar-SA" sz="7200" kern="1200" err="1">
                <a:latin typeface="Attari_Quran" pitchFamily="2" charset="-78"/>
                <a:ea typeface="+mn-ea"/>
                <a:cs typeface="Attari_Quran" pitchFamily="2" charset="-78"/>
              </a:rPr>
              <a:t>ٱلآثَارِ</a:t>
            </a:r>
            <a:endParaRPr lang="en-US" sz="72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743200"/>
            <a:ext cx="8763000" cy="17526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342900" indent="-342900"/>
            <a:r>
              <a:rPr lang="en-US" b="1" kern="1200">
                <a:latin typeface="Arial" pitchFamily="34" charset="0"/>
                <a:ea typeface="MS Mincho" pitchFamily="49" charset="-128"/>
                <a:cs typeface="Arial" pitchFamily="34" charset="0"/>
              </a:rPr>
              <a:t>the narrator of past events,</a:t>
            </a:r>
          </a:p>
        </p:txBody>
      </p:sp>
      <p:sp>
        <p:nvSpPr>
          <p:cNvPr id="7" name="Subtitle 4"/>
          <p:cNvSpPr txBox="1">
            <a:spLocks/>
          </p:cNvSpPr>
          <p:nvPr/>
        </p:nvSpPr>
        <p:spPr bwMode="auto">
          <a:xfrm>
            <a:off x="213360" y="5029200"/>
            <a:ext cx="877824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marL="342900" indent="-342900" algn="ctr">
              <a:spcBef>
                <a:spcPct val="20000"/>
              </a:spcBef>
              <a:buNone/>
              <a:defRPr sz="2400" b="1" i="1">
                <a:solidFill>
                  <a:srgbClr val="000066"/>
                </a:solidFill>
                <a:latin typeface="+mn-lt"/>
                <a:ea typeface="MS Mincho" pitchFamily="49" charset="-128"/>
                <a:cs typeface="+mn-cs"/>
              </a:defRPr>
            </a:lvl1pPr>
            <a:lvl2pPr indent="0" algn="ctr">
              <a:spcBef>
                <a:spcPct val="20000"/>
              </a:spcBef>
              <a:buNone/>
              <a:defRPr sz="2800">
                <a:solidFill>
                  <a:srgbClr val="000066"/>
                </a:solidFill>
                <a:latin typeface="+mn-lt"/>
                <a:cs typeface="+mn-cs"/>
              </a:defRPr>
            </a:lvl2pPr>
            <a:lvl3pPr indent="0" algn="ctr">
              <a:spcBef>
                <a:spcPct val="20000"/>
              </a:spcBef>
              <a:buNone/>
              <a:defRPr sz="2400">
                <a:solidFill>
                  <a:srgbClr val="000066"/>
                </a:solidFill>
                <a:latin typeface="+mn-lt"/>
                <a:cs typeface="+mn-cs"/>
              </a:defRPr>
            </a:lvl3pPr>
            <a:lvl4pPr indent="0" algn="ctr">
              <a:spcBef>
                <a:spcPct val="20000"/>
              </a:spcBef>
              <a:buNone/>
              <a:defRPr sz="2000">
                <a:solidFill>
                  <a:srgbClr val="000066"/>
                </a:solidFill>
                <a:latin typeface="+mn-lt"/>
                <a:cs typeface="+mn-cs"/>
              </a:defRPr>
            </a:lvl4pPr>
            <a:lvl5pPr indent="0" algn="ctr">
              <a:spcBef>
                <a:spcPct val="20000"/>
              </a:spcBef>
              <a:buNone/>
              <a:defRPr sz="2000">
                <a:solidFill>
                  <a:srgbClr val="000066"/>
                </a:solidFill>
                <a:latin typeface="+mn-lt"/>
                <a:cs typeface="+mn-cs"/>
              </a:defRPr>
            </a:lvl5pPr>
            <a:lvl6pPr indent="0" algn="ctr" fontAlgn="base">
              <a:spcBef>
                <a:spcPct val="20000"/>
              </a:spcBef>
              <a:spcAft>
                <a:spcPct val="0"/>
              </a:spcAft>
              <a:buNone/>
              <a:defRPr sz="2000">
                <a:solidFill>
                  <a:srgbClr val="000066"/>
                </a:solidFill>
                <a:latin typeface="+mn-lt"/>
                <a:cs typeface="+mn-cs"/>
              </a:defRPr>
            </a:lvl6pPr>
            <a:lvl7pPr indent="0" algn="ctr" fontAlgn="base">
              <a:spcBef>
                <a:spcPct val="20000"/>
              </a:spcBef>
              <a:spcAft>
                <a:spcPct val="0"/>
              </a:spcAft>
              <a:buNone/>
              <a:defRPr sz="2000">
                <a:solidFill>
                  <a:srgbClr val="000066"/>
                </a:solidFill>
                <a:latin typeface="+mn-lt"/>
                <a:cs typeface="+mn-cs"/>
              </a:defRPr>
            </a:lvl7pPr>
            <a:lvl8pPr indent="0" algn="ctr" fontAlgn="base">
              <a:spcBef>
                <a:spcPct val="20000"/>
              </a:spcBef>
              <a:spcAft>
                <a:spcPct val="0"/>
              </a:spcAft>
              <a:buNone/>
              <a:defRPr sz="2000">
                <a:solidFill>
                  <a:srgbClr val="000066"/>
                </a:solidFill>
                <a:latin typeface="+mn-lt"/>
                <a:cs typeface="+mn-cs"/>
              </a:defRPr>
            </a:lvl8pPr>
            <a:lvl9pPr indent="0" algn="ctr" fontAlgn="base">
              <a:spcBef>
                <a:spcPct val="20000"/>
              </a:spcBef>
              <a:spcAft>
                <a:spcPct val="0"/>
              </a:spcAft>
              <a:buNone/>
              <a:defRPr sz="2000">
                <a:solidFill>
                  <a:srgbClr val="000066"/>
                </a:solidFill>
                <a:latin typeface="+mn-lt"/>
                <a:cs typeface="+mn-cs"/>
              </a:defRPr>
            </a:lvl9pPr>
          </a:lstStyle>
          <a:p>
            <a:r>
              <a:rPr lang="en-US" err="1"/>
              <a:t>almukhbiri</a:t>
            </a:r>
            <a:r>
              <a:rPr lang="en-US"/>
              <a:t> `an al-</a:t>
            </a:r>
            <a:r>
              <a:rPr lang="en-US" err="1"/>
              <a:t>athari</a:t>
            </a:r>
            <a:endParaRPr lang="en-US"/>
          </a:p>
        </p:txBody>
      </p:sp>
      <p:sp>
        <p:nvSpPr>
          <p:cNvPr id="10" name="Text Box 13"/>
          <p:cNvSpPr txBox="1">
            <a:spLocks noChangeArrowheads="1"/>
          </p:cNvSpPr>
          <p:nvPr/>
        </p:nvSpPr>
        <p:spPr bwMode="auto">
          <a:xfrm>
            <a:off x="0" y="0"/>
            <a:ext cx="9144000" cy="336550"/>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1600" b="1" dirty="0" smtClean="0">
                <a:solidFill>
                  <a:srgbClr val="FFFF99"/>
                </a:solidFill>
                <a:latin typeface="Trebuchet MS" pitchFamily="34" charset="0"/>
              </a:rPr>
              <a:t>Ziyārat of Imam Ali (A.S) on 17th Rabi’al awwal</a:t>
            </a:r>
            <a:endParaRPr lang="en-US" sz="1600" b="1" dirty="0">
              <a:solidFill>
                <a:srgbClr val="FFFF99"/>
              </a:solidFill>
              <a:latin typeface="Trebuchet MS" pitchFamily="34" charset="0"/>
            </a:endParaRPr>
          </a:p>
        </p:txBody>
      </p:sp>
      <p:sp>
        <p:nvSpPr>
          <p:cNvPr id="13" name="Text Box 13"/>
          <p:cNvSpPr txBox="1">
            <a:spLocks noChangeArrowheads="1"/>
          </p:cNvSpPr>
          <p:nvPr/>
        </p:nvSpPr>
        <p:spPr bwMode="auto">
          <a:xfrm>
            <a:off x="4876800" y="-1002"/>
            <a:ext cx="4267200" cy="337552"/>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r" rtl="1"/>
            <a:r>
              <a:rPr lang="ar-SA" sz="1600" b="1" smtClean="0">
                <a:solidFill>
                  <a:srgbClr val="FFFF99"/>
                </a:solidFill>
                <a:latin typeface="Trebuchet MS" pitchFamily="34" charset="0"/>
              </a:rPr>
              <a:t>زيارة أمير المؤمنين (عليه السلام) يوم ١٧ ربيع الأول</a:t>
            </a:r>
          </a:p>
        </p:txBody>
      </p:sp>
    </p:spTree>
    <p:extLst>
      <p:ext uri="{BB962C8B-B14F-4D97-AF65-F5344CB8AC3E}">
        <p14:creationId xmlns:p14="http://schemas.microsoft.com/office/powerpoint/2010/main" val="172970384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13360" y="914400"/>
            <a:ext cx="8778240" cy="1470025"/>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rtl="1">
              <a:lnSpc>
                <a:spcPts val="5500"/>
              </a:lnSpc>
            </a:pPr>
            <a:r>
              <a:rPr lang="ar-SA" sz="7200" kern="1200" dirty="0">
                <a:latin typeface="Attari_Quran" pitchFamily="2" charset="-78"/>
                <a:ea typeface="+mn-ea"/>
                <a:cs typeface="Attari_Quran" pitchFamily="2" charset="-78"/>
              </a:rPr>
              <a:t>اَلسَّلاَمُ عَلَىٰ ٱلْمَنْصُورِ </a:t>
            </a:r>
            <a:r>
              <a:rPr lang="ar-SA" sz="7200" kern="1200" dirty="0" err="1">
                <a:latin typeface="Attari_Quran" pitchFamily="2" charset="-78"/>
                <a:ea typeface="+mn-ea"/>
                <a:cs typeface="Attari_Quran" pitchFamily="2" charset="-78"/>
              </a:rPr>
              <a:t>ٱلْمُؤَيَّدِ</a:t>
            </a:r>
            <a:endParaRPr lang="en-US" sz="7200" kern="1200" dirty="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743200"/>
            <a:ext cx="8763000" cy="17526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342900" indent="-342900"/>
            <a:r>
              <a:rPr lang="en-US" b="1" kern="1200" dirty="0">
                <a:latin typeface="Arial" pitchFamily="34" charset="0"/>
                <a:ea typeface="MS Mincho" pitchFamily="49" charset="-128"/>
                <a:cs typeface="Arial" pitchFamily="34" charset="0"/>
              </a:rPr>
              <a:t>Peace be upon the one given victory and aid (by Almighty Allah).</a:t>
            </a:r>
          </a:p>
        </p:txBody>
      </p:sp>
      <p:sp>
        <p:nvSpPr>
          <p:cNvPr id="7" name="Subtitle 4"/>
          <p:cNvSpPr txBox="1">
            <a:spLocks/>
          </p:cNvSpPr>
          <p:nvPr/>
        </p:nvSpPr>
        <p:spPr bwMode="auto">
          <a:xfrm>
            <a:off x="213360" y="5029200"/>
            <a:ext cx="877824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marL="342900" indent="-342900" algn="ctr">
              <a:spcBef>
                <a:spcPct val="20000"/>
              </a:spcBef>
              <a:buNone/>
              <a:defRPr sz="2400" b="1" i="1">
                <a:solidFill>
                  <a:srgbClr val="000066"/>
                </a:solidFill>
                <a:latin typeface="+mn-lt"/>
                <a:ea typeface="MS Mincho" pitchFamily="49" charset="-128"/>
                <a:cs typeface="+mn-cs"/>
              </a:defRPr>
            </a:lvl1pPr>
            <a:lvl2pPr indent="0" algn="ctr">
              <a:spcBef>
                <a:spcPct val="20000"/>
              </a:spcBef>
              <a:buNone/>
              <a:defRPr sz="2800">
                <a:solidFill>
                  <a:srgbClr val="000066"/>
                </a:solidFill>
                <a:latin typeface="+mn-lt"/>
                <a:cs typeface="+mn-cs"/>
              </a:defRPr>
            </a:lvl2pPr>
            <a:lvl3pPr indent="0" algn="ctr">
              <a:spcBef>
                <a:spcPct val="20000"/>
              </a:spcBef>
              <a:buNone/>
              <a:defRPr sz="2400">
                <a:solidFill>
                  <a:srgbClr val="000066"/>
                </a:solidFill>
                <a:latin typeface="+mn-lt"/>
                <a:cs typeface="+mn-cs"/>
              </a:defRPr>
            </a:lvl3pPr>
            <a:lvl4pPr indent="0" algn="ctr">
              <a:spcBef>
                <a:spcPct val="20000"/>
              </a:spcBef>
              <a:buNone/>
              <a:defRPr sz="2000">
                <a:solidFill>
                  <a:srgbClr val="000066"/>
                </a:solidFill>
                <a:latin typeface="+mn-lt"/>
                <a:cs typeface="+mn-cs"/>
              </a:defRPr>
            </a:lvl4pPr>
            <a:lvl5pPr indent="0" algn="ctr">
              <a:spcBef>
                <a:spcPct val="20000"/>
              </a:spcBef>
              <a:buNone/>
              <a:defRPr sz="2000">
                <a:solidFill>
                  <a:srgbClr val="000066"/>
                </a:solidFill>
                <a:latin typeface="+mn-lt"/>
                <a:cs typeface="+mn-cs"/>
              </a:defRPr>
            </a:lvl5pPr>
            <a:lvl6pPr indent="0" algn="ctr" fontAlgn="base">
              <a:spcBef>
                <a:spcPct val="20000"/>
              </a:spcBef>
              <a:spcAft>
                <a:spcPct val="0"/>
              </a:spcAft>
              <a:buNone/>
              <a:defRPr sz="2000">
                <a:solidFill>
                  <a:srgbClr val="000066"/>
                </a:solidFill>
                <a:latin typeface="+mn-lt"/>
                <a:cs typeface="+mn-cs"/>
              </a:defRPr>
            </a:lvl6pPr>
            <a:lvl7pPr indent="0" algn="ctr" fontAlgn="base">
              <a:spcBef>
                <a:spcPct val="20000"/>
              </a:spcBef>
              <a:spcAft>
                <a:spcPct val="0"/>
              </a:spcAft>
              <a:buNone/>
              <a:defRPr sz="2000">
                <a:solidFill>
                  <a:srgbClr val="000066"/>
                </a:solidFill>
                <a:latin typeface="+mn-lt"/>
                <a:cs typeface="+mn-cs"/>
              </a:defRPr>
            </a:lvl7pPr>
            <a:lvl8pPr indent="0" algn="ctr" fontAlgn="base">
              <a:spcBef>
                <a:spcPct val="20000"/>
              </a:spcBef>
              <a:spcAft>
                <a:spcPct val="0"/>
              </a:spcAft>
              <a:buNone/>
              <a:defRPr sz="2000">
                <a:solidFill>
                  <a:srgbClr val="000066"/>
                </a:solidFill>
                <a:latin typeface="+mn-lt"/>
                <a:cs typeface="+mn-cs"/>
              </a:defRPr>
            </a:lvl8pPr>
            <a:lvl9pPr indent="0" algn="ctr" fontAlgn="base">
              <a:spcBef>
                <a:spcPct val="20000"/>
              </a:spcBef>
              <a:spcAft>
                <a:spcPct val="0"/>
              </a:spcAft>
              <a:buNone/>
              <a:defRPr sz="2000">
                <a:solidFill>
                  <a:srgbClr val="000066"/>
                </a:solidFill>
                <a:latin typeface="+mn-lt"/>
                <a:cs typeface="+mn-cs"/>
              </a:defRPr>
            </a:lvl9pPr>
          </a:lstStyle>
          <a:p>
            <a:r>
              <a:rPr lang="en-US" dirty="0"/>
              <a:t>alssalamu `ala </a:t>
            </a:r>
            <a:r>
              <a:rPr lang="en-US" dirty="0" err="1" smtClean="0"/>
              <a:t>almansuri</a:t>
            </a:r>
            <a:r>
              <a:rPr lang="en-US" dirty="0" smtClean="0"/>
              <a:t> </a:t>
            </a:r>
            <a:r>
              <a:rPr lang="en-US" dirty="0" err="1"/>
              <a:t>almu'ayyadi</a:t>
            </a:r>
            <a:endParaRPr lang="en-US" dirty="0"/>
          </a:p>
        </p:txBody>
      </p:sp>
      <p:sp>
        <p:nvSpPr>
          <p:cNvPr id="10" name="Text Box 13"/>
          <p:cNvSpPr txBox="1">
            <a:spLocks noChangeArrowheads="1"/>
          </p:cNvSpPr>
          <p:nvPr/>
        </p:nvSpPr>
        <p:spPr bwMode="auto">
          <a:xfrm>
            <a:off x="0" y="0"/>
            <a:ext cx="9144000" cy="336550"/>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1600" b="1" dirty="0" smtClean="0">
                <a:solidFill>
                  <a:srgbClr val="FFFF99"/>
                </a:solidFill>
                <a:latin typeface="Trebuchet MS" pitchFamily="34" charset="0"/>
              </a:rPr>
              <a:t>Ziyārat of Imam Ali (A.S) on 17th Rabi’al awwal</a:t>
            </a:r>
            <a:endParaRPr lang="en-US" sz="1600" b="1" dirty="0">
              <a:solidFill>
                <a:srgbClr val="FFFF99"/>
              </a:solidFill>
              <a:latin typeface="Trebuchet MS" pitchFamily="34" charset="0"/>
            </a:endParaRPr>
          </a:p>
        </p:txBody>
      </p:sp>
      <p:sp>
        <p:nvSpPr>
          <p:cNvPr id="13" name="Text Box 13"/>
          <p:cNvSpPr txBox="1">
            <a:spLocks noChangeArrowheads="1"/>
          </p:cNvSpPr>
          <p:nvPr/>
        </p:nvSpPr>
        <p:spPr bwMode="auto">
          <a:xfrm>
            <a:off x="4876800" y="-1002"/>
            <a:ext cx="4267200" cy="337552"/>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r" rtl="1"/>
            <a:r>
              <a:rPr lang="ar-SA" sz="1600" b="1" smtClean="0">
                <a:solidFill>
                  <a:srgbClr val="FFFF99"/>
                </a:solidFill>
                <a:latin typeface="Trebuchet MS" pitchFamily="34" charset="0"/>
              </a:rPr>
              <a:t>زيارة أمير المؤمنين (عليه السلام) يوم ١٧ ربيع الأول</a:t>
            </a:r>
          </a:p>
        </p:txBody>
      </p:sp>
    </p:spTree>
    <p:extLst>
      <p:ext uri="{BB962C8B-B14F-4D97-AF65-F5344CB8AC3E}">
        <p14:creationId xmlns:p14="http://schemas.microsoft.com/office/powerpoint/2010/main" val="206528024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13360" y="914400"/>
            <a:ext cx="8778240" cy="1470025"/>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rtl="1">
              <a:lnSpc>
                <a:spcPts val="5500"/>
              </a:lnSpc>
            </a:pPr>
            <a:r>
              <a:rPr lang="ar-SA" sz="7200" kern="1200" dirty="0" err="1">
                <a:latin typeface="Attari_Quran" pitchFamily="2" charset="-78"/>
                <a:ea typeface="+mn-ea"/>
                <a:cs typeface="Attari_Quran" pitchFamily="2" charset="-78"/>
              </a:rPr>
              <a:t>ٱلْمُدَمِّرِ</a:t>
            </a:r>
            <a:r>
              <a:rPr lang="ar-SA" sz="7200" kern="1200" dirty="0">
                <a:latin typeface="Attari_Quran" pitchFamily="2" charset="-78"/>
                <a:ea typeface="+mn-ea"/>
                <a:cs typeface="Attari_Quran" pitchFamily="2" charset="-78"/>
              </a:rPr>
              <a:t> عَلَىٰ </a:t>
            </a:r>
            <a:r>
              <a:rPr lang="ar-SA" sz="7200" kern="1200" dirty="0" err="1">
                <a:latin typeface="Attari_Quran" pitchFamily="2" charset="-78"/>
                <a:ea typeface="+mn-ea"/>
                <a:cs typeface="Attari_Quran" pitchFamily="2" charset="-78"/>
              </a:rPr>
              <a:t>ٱلْكُفَّارِ</a:t>
            </a:r>
            <a:endParaRPr lang="en-US" sz="7200" kern="1200" dirty="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743200"/>
            <a:ext cx="8763000" cy="17526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342900" indent="-342900"/>
            <a:r>
              <a:rPr lang="en-US" b="1" kern="1200">
                <a:latin typeface="Arial" pitchFamily="34" charset="0"/>
                <a:ea typeface="MS Mincho" pitchFamily="49" charset="-128"/>
                <a:cs typeface="Arial" pitchFamily="34" charset="0"/>
              </a:rPr>
              <a:t>the destroyer of the unbelievers,</a:t>
            </a:r>
          </a:p>
        </p:txBody>
      </p:sp>
      <p:sp>
        <p:nvSpPr>
          <p:cNvPr id="7" name="Subtitle 4"/>
          <p:cNvSpPr txBox="1">
            <a:spLocks/>
          </p:cNvSpPr>
          <p:nvPr/>
        </p:nvSpPr>
        <p:spPr bwMode="auto">
          <a:xfrm>
            <a:off x="213360" y="5029200"/>
            <a:ext cx="877824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marL="342900" indent="-342900" algn="ctr">
              <a:spcBef>
                <a:spcPct val="20000"/>
              </a:spcBef>
              <a:buNone/>
              <a:defRPr sz="2400" b="1" i="1">
                <a:solidFill>
                  <a:srgbClr val="000066"/>
                </a:solidFill>
                <a:latin typeface="+mn-lt"/>
                <a:ea typeface="MS Mincho" pitchFamily="49" charset="-128"/>
                <a:cs typeface="+mn-cs"/>
              </a:defRPr>
            </a:lvl1pPr>
            <a:lvl2pPr indent="0" algn="ctr">
              <a:spcBef>
                <a:spcPct val="20000"/>
              </a:spcBef>
              <a:buNone/>
              <a:defRPr sz="2800">
                <a:solidFill>
                  <a:srgbClr val="000066"/>
                </a:solidFill>
                <a:latin typeface="+mn-lt"/>
                <a:cs typeface="+mn-cs"/>
              </a:defRPr>
            </a:lvl2pPr>
            <a:lvl3pPr indent="0" algn="ctr">
              <a:spcBef>
                <a:spcPct val="20000"/>
              </a:spcBef>
              <a:buNone/>
              <a:defRPr sz="2400">
                <a:solidFill>
                  <a:srgbClr val="000066"/>
                </a:solidFill>
                <a:latin typeface="+mn-lt"/>
                <a:cs typeface="+mn-cs"/>
              </a:defRPr>
            </a:lvl3pPr>
            <a:lvl4pPr indent="0" algn="ctr">
              <a:spcBef>
                <a:spcPct val="20000"/>
              </a:spcBef>
              <a:buNone/>
              <a:defRPr sz="2000">
                <a:solidFill>
                  <a:srgbClr val="000066"/>
                </a:solidFill>
                <a:latin typeface="+mn-lt"/>
                <a:cs typeface="+mn-cs"/>
              </a:defRPr>
            </a:lvl4pPr>
            <a:lvl5pPr indent="0" algn="ctr">
              <a:spcBef>
                <a:spcPct val="20000"/>
              </a:spcBef>
              <a:buNone/>
              <a:defRPr sz="2000">
                <a:solidFill>
                  <a:srgbClr val="000066"/>
                </a:solidFill>
                <a:latin typeface="+mn-lt"/>
                <a:cs typeface="+mn-cs"/>
              </a:defRPr>
            </a:lvl5pPr>
            <a:lvl6pPr indent="0" algn="ctr" fontAlgn="base">
              <a:spcBef>
                <a:spcPct val="20000"/>
              </a:spcBef>
              <a:spcAft>
                <a:spcPct val="0"/>
              </a:spcAft>
              <a:buNone/>
              <a:defRPr sz="2000">
                <a:solidFill>
                  <a:srgbClr val="000066"/>
                </a:solidFill>
                <a:latin typeface="+mn-lt"/>
                <a:cs typeface="+mn-cs"/>
              </a:defRPr>
            </a:lvl6pPr>
            <a:lvl7pPr indent="0" algn="ctr" fontAlgn="base">
              <a:spcBef>
                <a:spcPct val="20000"/>
              </a:spcBef>
              <a:spcAft>
                <a:spcPct val="0"/>
              </a:spcAft>
              <a:buNone/>
              <a:defRPr sz="2000">
                <a:solidFill>
                  <a:srgbClr val="000066"/>
                </a:solidFill>
                <a:latin typeface="+mn-lt"/>
                <a:cs typeface="+mn-cs"/>
              </a:defRPr>
            </a:lvl7pPr>
            <a:lvl8pPr indent="0" algn="ctr" fontAlgn="base">
              <a:spcBef>
                <a:spcPct val="20000"/>
              </a:spcBef>
              <a:spcAft>
                <a:spcPct val="0"/>
              </a:spcAft>
              <a:buNone/>
              <a:defRPr sz="2000">
                <a:solidFill>
                  <a:srgbClr val="000066"/>
                </a:solidFill>
                <a:latin typeface="+mn-lt"/>
                <a:cs typeface="+mn-cs"/>
              </a:defRPr>
            </a:lvl8pPr>
            <a:lvl9pPr indent="0" algn="ctr" fontAlgn="base">
              <a:spcBef>
                <a:spcPct val="20000"/>
              </a:spcBef>
              <a:spcAft>
                <a:spcPct val="0"/>
              </a:spcAft>
              <a:buNone/>
              <a:defRPr sz="2000">
                <a:solidFill>
                  <a:srgbClr val="000066"/>
                </a:solidFill>
                <a:latin typeface="+mn-lt"/>
                <a:cs typeface="+mn-cs"/>
              </a:defRPr>
            </a:lvl9pPr>
          </a:lstStyle>
          <a:p>
            <a:r>
              <a:rPr lang="en-US" dirty="0" err="1"/>
              <a:t>almudammiri</a:t>
            </a:r>
            <a:r>
              <a:rPr lang="en-US" dirty="0"/>
              <a:t> `ala </a:t>
            </a:r>
            <a:r>
              <a:rPr lang="en-US" dirty="0" err="1"/>
              <a:t>alkuffari</a:t>
            </a:r>
            <a:endParaRPr lang="en-US" dirty="0"/>
          </a:p>
        </p:txBody>
      </p:sp>
      <p:sp>
        <p:nvSpPr>
          <p:cNvPr id="10" name="Text Box 13"/>
          <p:cNvSpPr txBox="1">
            <a:spLocks noChangeArrowheads="1"/>
          </p:cNvSpPr>
          <p:nvPr/>
        </p:nvSpPr>
        <p:spPr bwMode="auto">
          <a:xfrm>
            <a:off x="0" y="0"/>
            <a:ext cx="9144000" cy="336550"/>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1600" b="1" dirty="0" smtClean="0">
                <a:solidFill>
                  <a:srgbClr val="FFFF99"/>
                </a:solidFill>
                <a:latin typeface="Trebuchet MS" pitchFamily="34" charset="0"/>
              </a:rPr>
              <a:t>Ziyārat of Imam Ali (A.S) on 17th Rabi’al awwal</a:t>
            </a:r>
            <a:endParaRPr lang="en-US" sz="1600" b="1" dirty="0">
              <a:solidFill>
                <a:srgbClr val="FFFF99"/>
              </a:solidFill>
              <a:latin typeface="Trebuchet MS" pitchFamily="34" charset="0"/>
            </a:endParaRPr>
          </a:p>
        </p:txBody>
      </p:sp>
      <p:sp>
        <p:nvSpPr>
          <p:cNvPr id="13" name="Text Box 13"/>
          <p:cNvSpPr txBox="1">
            <a:spLocks noChangeArrowheads="1"/>
          </p:cNvSpPr>
          <p:nvPr/>
        </p:nvSpPr>
        <p:spPr bwMode="auto">
          <a:xfrm>
            <a:off x="4876800" y="-1002"/>
            <a:ext cx="4267200" cy="337552"/>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r" rtl="1"/>
            <a:r>
              <a:rPr lang="ar-SA" sz="1600" b="1" smtClean="0">
                <a:solidFill>
                  <a:srgbClr val="FFFF99"/>
                </a:solidFill>
                <a:latin typeface="Trebuchet MS" pitchFamily="34" charset="0"/>
              </a:rPr>
              <a:t>زيارة أمير المؤمنين (عليه السلام) يوم ١٧ ربيع الأول</a:t>
            </a:r>
          </a:p>
        </p:txBody>
      </p:sp>
    </p:spTree>
    <p:extLst>
      <p:ext uri="{BB962C8B-B14F-4D97-AF65-F5344CB8AC3E}">
        <p14:creationId xmlns:p14="http://schemas.microsoft.com/office/powerpoint/2010/main" val="330315673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13360" y="914400"/>
            <a:ext cx="8778240" cy="1470025"/>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rtl="1">
              <a:lnSpc>
                <a:spcPts val="5500"/>
              </a:lnSpc>
            </a:pPr>
            <a:r>
              <a:rPr lang="ar-SA" sz="7200" kern="1200">
                <a:latin typeface="Attari_Quran" pitchFamily="2" charset="-78"/>
                <a:ea typeface="+mn-ea"/>
                <a:cs typeface="Attari_Quran" pitchFamily="2" charset="-78"/>
              </a:rPr>
              <a:t>مُسْتَنْقِذِ </a:t>
            </a:r>
            <a:r>
              <a:rPr lang="ar-SA" sz="7200" kern="1200" err="1">
                <a:latin typeface="Attari_Quran" pitchFamily="2" charset="-78"/>
                <a:ea typeface="+mn-ea"/>
                <a:cs typeface="Attari_Quran" pitchFamily="2" charset="-78"/>
              </a:rPr>
              <a:t>ٱلشِّيعَةِ</a:t>
            </a:r>
            <a:r>
              <a:rPr lang="ar-SA" sz="7200" kern="1200">
                <a:latin typeface="Attari_Quran" pitchFamily="2" charset="-78"/>
                <a:ea typeface="+mn-ea"/>
                <a:cs typeface="Attari_Quran" pitchFamily="2" charset="-78"/>
              </a:rPr>
              <a:t> </a:t>
            </a:r>
            <a:r>
              <a:rPr lang="ar-SA" sz="7200" kern="1200" err="1">
                <a:latin typeface="Attari_Quran" pitchFamily="2" charset="-78"/>
                <a:ea typeface="+mn-ea"/>
                <a:cs typeface="Attari_Quran" pitchFamily="2" charset="-78"/>
              </a:rPr>
              <a:t>ٱلْمُخْلِصِينَ</a:t>
            </a:r>
            <a:r>
              <a:rPr lang="ar-SA" sz="7200" kern="1200">
                <a:latin typeface="Attari_Quran" pitchFamily="2" charset="-78"/>
                <a:ea typeface="+mn-ea"/>
                <a:cs typeface="Attari_Quran" pitchFamily="2" charset="-78"/>
              </a:rPr>
              <a:t> مِنْ عَظِيمِ </a:t>
            </a:r>
            <a:r>
              <a:rPr lang="ar-SA" sz="7200" kern="1200" err="1">
                <a:latin typeface="Attari_Quran" pitchFamily="2" charset="-78"/>
                <a:ea typeface="+mn-ea"/>
                <a:cs typeface="Attari_Quran" pitchFamily="2" charset="-78"/>
              </a:rPr>
              <a:t>ٱلاوْزَارِ</a:t>
            </a:r>
            <a:endParaRPr lang="en-US" sz="72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743200"/>
            <a:ext cx="8763000" cy="17526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342900" indent="-342900"/>
            <a:r>
              <a:rPr lang="en-US" b="1" kern="1200">
                <a:latin typeface="Arial" pitchFamily="34" charset="0"/>
                <a:ea typeface="MS Mincho" pitchFamily="49" charset="-128"/>
                <a:cs typeface="Arial" pitchFamily="34" charset="0"/>
              </a:rPr>
              <a:t>and the savior of the faithful </a:t>
            </a:r>
            <a:r>
              <a:rPr lang="en-US" b="1" kern="1200" err="1">
                <a:latin typeface="Arial" pitchFamily="34" charset="0"/>
                <a:ea typeface="MS Mincho" pitchFamily="49" charset="-128"/>
                <a:cs typeface="Arial" pitchFamily="34" charset="0"/>
              </a:rPr>
              <a:t>Shi`ah</a:t>
            </a:r>
            <a:r>
              <a:rPr lang="en-US" b="1" kern="1200">
                <a:latin typeface="Arial" pitchFamily="34" charset="0"/>
                <a:ea typeface="MS Mincho" pitchFamily="49" charset="-128"/>
                <a:cs typeface="Arial" pitchFamily="34" charset="0"/>
              </a:rPr>
              <a:t> from their grand sins.</a:t>
            </a:r>
          </a:p>
        </p:txBody>
      </p:sp>
      <p:sp>
        <p:nvSpPr>
          <p:cNvPr id="7" name="Subtitle 4"/>
          <p:cNvSpPr txBox="1">
            <a:spLocks/>
          </p:cNvSpPr>
          <p:nvPr/>
        </p:nvSpPr>
        <p:spPr bwMode="auto">
          <a:xfrm>
            <a:off x="213360" y="5029200"/>
            <a:ext cx="877824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marL="342900" indent="-342900" algn="ctr">
              <a:spcBef>
                <a:spcPct val="20000"/>
              </a:spcBef>
              <a:buNone/>
              <a:defRPr sz="2400" b="1" i="1">
                <a:solidFill>
                  <a:srgbClr val="000066"/>
                </a:solidFill>
                <a:latin typeface="+mn-lt"/>
                <a:ea typeface="MS Mincho" pitchFamily="49" charset="-128"/>
                <a:cs typeface="+mn-cs"/>
              </a:defRPr>
            </a:lvl1pPr>
            <a:lvl2pPr indent="0" algn="ctr">
              <a:spcBef>
                <a:spcPct val="20000"/>
              </a:spcBef>
              <a:buNone/>
              <a:defRPr sz="2800">
                <a:solidFill>
                  <a:srgbClr val="000066"/>
                </a:solidFill>
                <a:latin typeface="+mn-lt"/>
                <a:cs typeface="+mn-cs"/>
              </a:defRPr>
            </a:lvl2pPr>
            <a:lvl3pPr indent="0" algn="ctr">
              <a:spcBef>
                <a:spcPct val="20000"/>
              </a:spcBef>
              <a:buNone/>
              <a:defRPr sz="2400">
                <a:solidFill>
                  <a:srgbClr val="000066"/>
                </a:solidFill>
                <a:latin typeface="+mn-lt"/>
                <a:cs typeface="+mn-cs"/>
              </a:defRPr>
            </a:lvl3pPr>
            <a:lvl4pPr indent="0" algn="ctr">
              <a:spcBef>
                <a:spcPct val="20000"/>
              </a:spcBef>
              <a:buNone/>
              <a:defRPr sz="2000">
                <a:solidFill>
                  <a:srgbClr val="000066"/>
                </a:solidFill>
                <a:latin typeface="+mn-lt"/>
                <a:cs typeface="+mn-cs"/>
              </a:defRPr>
            </a:lvl4pPr>
            <a:lvl5pPr indent="0" algn="ctr">
              <a:spcBef>
                <a:spcPct val="20000"/>
              </a:spcBef>
              <a:buNone/>
              <a:defRPr sz="2000">
                <a:solidFill>
                  <a:srgbClr val="000066"/>
                </a:solidFill>
                <a:latin typeface="+mn-lt"/>
                <a:cs typeface="+mn-cs"/>
              </a:defRPr>
            </a:lvl5pPr>
            <a:lvl6pPr indent="0" algn="ctr" fontAlgn="base">
              <a:spcBef>
                <a:spcPct val="20000"/>
              </a:spcBef>
              <a:spcAft>
                <a:spcPct val="0"/>
              </a:spcAft>
              <a:buNone/>
              <a:defRPr sz="2000">
                <a:solidFill>
                  <a:srgbClr val="000066"/>
                </a:solidFill>
                <a:latin typeface="+mn-lt"/>
                <a:cs typeface="+mn-cs"/>
              </a:defRPr>
            </a:lvl6pPr>
            <a:lvl7pPr indent="0" algn="ctr" fontAlgn="base">
              <a:spcBef>
                <a:spcPct val="20000"/>
              </a:spcBef>
              <a:spcAft>
                <a:spcPct val="0"/>
              </a:spcAft>
              <a:buNone/>
              <a:defRPr sz="2000">
                <a:solidFill>
                  <a:srgbClr val="000066"/>
                </a:solidFill>
                <a:latin typeface="+mn-lt"/>
                <a:cs typeface="+mn-cs"/>
              </a:defRPr>
            </a:lvl7pPr>
            <a:lvl8pPr indent="0" algn="ctr" fontAlgn="base">
              <a:spcBef>
                <a:spcPct val="20000"/>
              </a:spcBef>
              <a:spcAft>
                <a:spcPct val="0"/>
              </a:spcAft>
              <a:buNone/>
              <a:defRPr sz="2000">
                <a:solidFill>
                  <a:srgbClr val="000066"/>
                </a:solidFill>
                <a:latin typeface="+mn-lt"/>
                <a:cs typeface="+mn-cs"/>
              </a:defRPr>
            </a:lvl8pPr>
            <a:lvl9pPr indent="0" algn="ctr" fontAlgn="base">
              <a:spcBef>
                <a:spcPct val="20000"/>
              </a:spcBef>
              <a:spcAft>
                <a:spcPct val="0"/>
              </a:spcAft>
              <a:buNone/>
              <a:defRPr sz="2000">
                <a:solidFill>
                  <a:srgbClr val="000066"/>
                </a:solidFill>
                <a:latin typeface="+mn-lt"/>
                <a:cs typeface="+mn-cs"/>
              </a:defRPr>
            </a:lvl9pPr>
          </a:lstStyle>
          <a:p>
            <a:r>
              <a:rPr lang="en-US" err="1"/>
              <a:t>mustanqidhi</a:t>
            </a:r>
            <a:r>
              <a:rPr lang="en-US"/>
              <a:t> </a:t>
            </a:r>
            <a:r>
              <a:rPr lang="en-US" err="1"/>
              <a:t>alshshi`ati</a:t>
            </a:r>
            <a:r>
              <a:rPr lang="en-US"/>
              <a:t> </a:t>
            </a:r>
            <a:r>
              <a:rPr lang="en-US" err="1"/>
              <a:t>almukhlisina</a:t>
            </a:r>
            <a:r>
              <a:rPr lang="en-US"/>
              <a:t> min `</a:t>
            </a:r>
            <a:r>
              <a:rPr lang="en-US" err="1"/>
              <a:t>azimi</a:t>
            </a:r>
            <a:r>
              <a:rPr lang="en-US"/>
              <a:t> al-</a:t>
            </a:r>
            <a:r>
              <a:rPr lang="en-US" err="1"/>
              <a:t>awzari</a:t>
            </a:r>
            <a:endParaRPr lang="en-US"/>
          </a:p>
        </p:txBody>
      </p:sp>
      <p:sp>
        <p:nvSpPr>
          <p:cNvPr id="10" name="Text Box 13"/>
          <p:cNvSpPr txBox="1">
            <a:spLocks noChangeArrowheads="1"/>
          </p:cNvSpPr>
          <p:nvPr/>
        </p:nvSpPr>
        <p:spPr bwMode="auto">
          <a:xfrm>
            <a:off x="0" y="0"/>
            <a:ext cx="9144000" cy="336550"/>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1600" b="1" dirty="0" smtClean="0">
                <a:solidFill>
                  <a:srgbClr val="FFFF99"/>
                </a:solidFill>
                <a:latin typeface="Trebuchet MS" pitchFamily="34" charset="0"/>
              </a:rPr>
              <a:t>Ziyārat of Imam Ali (A.S) on 17th Rabi’al awwal</a:t>
            </a:r>
            <a:endParaRPr lang="en-US" sz="1600" b="1" dirty="0">
              <a:solidFill>
                <a:srgbClr val="FFFF99"/>
              </a:solidFill>
              <a:latin typeface="Trebuchet MS" pitchFamily="34" charset="0"/>
            </a:endParaRPr>
          </a:p>
        </p:txBody>
      </p:sp>
      <p:sp>
        <p:nvSpPr>
          <p:cNvPr id="13" name="Text Box 13"/>
          <p:cNvSpPr txBox="1">
            <a:spLocks noChangeArrowheads="1"/>
          </p:cNvSpPr>
          <p:nvPr/>
        </p:nvSpPr>
        <p:spPr bwMode="auto">
          <a:xfrm>
            <a:off x="4876800" y="-1002"/>
            <a:ext cx="4267200" cy="337552"/>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r" rtl="1"/>
            <a:r>
              <a:rPr lang="ar-SA" sz="1600" b="1" smtClean="0">
                <a:solidFill>
                  <a:srgbClr val="FFFF99"/>
                </a:solidFill>
                <a:latin typeface="Trebuchet MS" pitchFamily="34" charset="0"/>
              </a:rPr>
              <a:t>زيارة أمير المؤمنين (عليه السلام) يوم ١٧ ربيع الأول</a:t>
            </a:r>
          </a:p>
        </p:txBody>
      </p:sp>
    </p:spTree>
    <p:extLst>
      <p:ext uri="{BB962C8B-B14F-4D97-AF65-F5344CB8AC3E}">
        <p14:creationId xmlns:p14="http://schemas.microsoft.com/office/powerpoint/2010/main" val="2768229824"/>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13360" y="914400"/>
            <a:ext cx="8778240" cy="1470025"/>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rtl="1">
              <a:lnSpc>
                <a:spcPts val="5500"/>
              </a:lnSpc>
            </a:pPr>
            <a:r>
              <a:rPr lang="ar-SA" sz="7200" kern="1200" dirty="0">
                <a:latin typeface="Attari_Quran" pitchFamily="2" charset="-78"/>
                <a:ea typeface="+mn-ea"/>
                <a:cs typeface="Attari_Quran" pitchFamily="2" charset="-78"/>
              </a:rPr>
              <a:t>اَلسَّلاَمُ عَلَىٰ </a:t>
            </a:r>
            <a:r>
              <a:rPr lang="ar-SA" sz="7200" kern="1200" dirty="0" err="1">
                <a:latin typeface="Attari_Quran" pitchFamily="2" charset="-78"/>
                <a:ea typeface="+mn-ea"/>
                <a:cs typeface="Attari_Quran" pitchFamily="2" charset="-78"/>
              </a:rPr>
              <a:t>ٱلْمَخْصُوصِ</a:t>
            </a:r>
            <a:r>
              <a:rPr lang="ar-SA" sz="7200" kern="1200" dirty="0">
                <a:latin typeface="Attari_Quran" pitchFamily="2" charset="-78"/>
                <a:ea typeface="+mn-ea"/>
                <a:cs typeface="Attari_Quran" pitchFamily="2" charset="-78"/>
              </a:rPr>
              <a:t> </a:t>
            </a:r>
            <a:r>
              <a:rPr lang="ar-SA" sz="7200" kern="1200" dirty="0" err="1">
                <a:latin typeface="Attari_Quran" pitchFamily="2" charset="-78"/>
                <a:ea typeface="+mn-ea"/>
                <a:cs typeface="Attari_Quran" pitchFamily="2" charset="-78"/>
              </a:rPr>
              <a:t>بِٱلطَّاهِرَةِ</a:t>
            </a:r>
            <a:r>
              <a:rPr lang="ar-SA" sz="7200" kern="1200" dirty="0">
                <a:latin typeface="Attari_Quran" pitchFamily="2" charset="-78"/>
                <a:ea typeface="+mn-ea"/>
                <a:cs typeface="Attari_Quran" pitchFamily="2" charset="-78"/>
              </a:rPr>
              <a:t> </a:t>
            </a:r>
            <a:r>
              <a:rPr lang="ar-SA" sz="7200" kern="1200" dirty="0" err="1">
                <a:latin typeface="Attari_Quran" pitchFamily="2" charset="-78"/>
                <a:ea typeface="+mn-ea"/>
                <a:cs typeface="Attari_Quran" pitchFamily="2" charset="-78"/>
              </a:rPr>
              <a:t>ٱلتَّقِيَّةِ</a:t>
            </a:r>
            <a:r>
              <a:rPr lang="ar-SA" sz="7200" kern="1200" dirty="0">
                <a:latin typeface="Attari_Quran" pitchFamily="2" charset="-78"/>
                <a:ea typeface="+mn-ea"/>
                <a:cs typeface="Attari_Quran" pitchFamily="2" charset="-78"/>
              </a:rPr>
              <a:t> </a:t>
            </a:r>
            <a:r>
              <a:rPr lang="ar-SA" sz="7200" kern="1200" dirty="0" err="1">
                <a:latin typeface="Attari_Quran" pitchFamily="2" charset="-78"/>
                <a:ea typeface="+mn-ea"/>
                <a:cs typeface="Attari_Quran" pitchFamily="2" charset="-78"/>
              </a:rPr>
              <a:t>ٱبْنَةِ</a:t>
            </a:r>
            <a:r>
              <a:rPr lang="ar-SA" sz="7200" kern="1200" dirty="0">
                <a:latin typeface="Attari_Quran" pitchFamily="2" charset="-78"/>
                <a:ea typeface="+mn-ea"/>
                <a:cs typeface="Attari_Quran" pitchFamily="2" charset="-78"/>
              </a:rPr>
              <a:t> </a:t>
            </a:r>
            <a:r>
              <a:rPr lang="ar-SA" sz="7200" kern="1200" dirty="0" err="1">
                <a:latin typeface="Attari_Quran" pitchFamily="2" charset="-78"/>
                <a:ea typeface="+mn-ea"/>
                <a:cs typeface="Attari_Quran" pitchFamily="2" charset="-78"/>
              </a:rPr>
              <a:t>ٱلْمُخْتَارِ</a:t>
            </a:r>
            <a:endParaRPr lang="en-US" sz="7200" kern="1200" dirty="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743200"/>
            <a:ext cx="8763000" cy="17526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342900" indent="-342900"/>
            <a:r>
              <a:rPr lang="en-US" b="1" kern="1200">
                <a:latin typeface="Arial" pitchFamily="34" charset="0"/>
                <a:ea typeface="MS Mincho" pitchFamily="49" charset="-128"/>
                <a:cs typeface="Arial" pitchFamily="34" charset="0"/>
              </a:rPr>
              <a:t>Peace be upon the one married to the pure, pious daughter of the Chosen Prophet,</a:t>
            </a:r>
          </a:p>
        </p:txBody>
      </p:sp>
      <p:sp>
        <p:nvSpPr>
          <p:cNvPr id="7" name="Subtitle 4"/>
          <p:cNvSpPr txBox="1">
            <a:spLocks/>
          </p:cNvSpPr>
          <p:nvPr/>
        </p:nvSpPr>
        <p:spPr bwMode="auto">
          <a:xfrm>
            <a:off x="213360" y="5029200"/>
            <a:ext cx="877824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marL="342900" indent="-342900" algn="ctr">
              <a:spcBef>
                <a:spcPct val="20000"/>
              </a:spcBef>
              <a:buNone/>
              <a:defRPr sz="2400" b="1" i="1">
                <a:solidFill>
                  <a:srgbClr val="000066"/>
                </a:solidFill>
                <a:latin typeface="+mn-lt"/>
                <a:ea typeface="MS Mincho" pitchFamily="49" charset="-128"/>
                <a:cs typeface="+mn-cs"/>
              </a:defRPr>
            </a:lvl1pPr>
            <a:lvl2pPr indent="0" algn="ctr">
              <a:spcBef>
                <a:spcPct val="20000"/>
              </a:spcBef>
              <a:buNone/>
              <a:defRPr sz="2800">
                <a:solidFill>
                  <a:srgbClr val="000066"/>
                </a:solidFill>
                <a:latin typeface="+mn-lt"/>
                <a:cs typeface="+mn-cs"/>
              </a:defRPr>
            </a:lvl2pPr>
            <a:lvl3pPr indent="0" algn="ctr">
              <a:spcBef>
                <a:spcPct val="20000"/>
              </a:spcBef>
              <a:buNone/>
              <a:defRPr sz="2400">
                <a:solidFill>
                  <a:srgbClr val="000066"/>
                </a:solidFill>
                <a:latin typeface="+mn-lt"/>
                <a:cs typeface="+mn-cs"/>
              </a:defRPr>
            </a:lvl3pPr>
            <a:lvl4pPr indent="0" algn="ctr">
              <a:spcBef>
                <a:spcPct val="20000"/>
              </a:spcBef>
              <a:buNone/>
              <a:defRPr sz="2000">
                <a:solidFill>
                  <a:srgbClr val="000066"/>
                </a:solidFill>
                <a:latin typeface="+mn-lt"/>
                <a:cs typeface="+mn-cs"/>
              </a:defRPr>
            </a:lvl4pPr>
            <a:lvl5pPr indent="0" algn="ctr">
              <a:spcBef>
                <a:spcPct val="20000"/>
              </a:spcBef>
              <a:buNone/>
              <a:defRPr sz="2000">
                <a:solidFill>
                  <a:srgbClr val="000066"/>
                </a:solidFill>
                <a:latin typeface="+mn-lt"/>
                <a:cs typeface="+mn-cs"/>
              </a:defRPr>
            </a:lvl5pPr>
            <a:lvl6pPr indent="0" algn="ctr" fontAlgn="base">
              <a:spcBef>
                <a:spcPct val="20000"/>
              </a:spcBef>
              <a:spcAft>
                <a:spcPct val="0"/>
              </a:spcAft>
              <a:buNone/>
              <a:defRPr sz="2000">
                <a:solidFill>
                  <a:srgbClr val="000066"/>
                </a:solidFill>
                <a:latin typeface="+mn-lt"/>
                <a:cs typeface="+mn-cs"/>
              </a:defRPr>
            </a:lvl6pPr>
            <a:lvl7pPr indent="0" algn="ctr" fontAlgn="base">
              <a:spcBef>
                <a:spcPct val="20000"/>
              </a:spcBef>
              <a:spcAft>
                <a:spcPct val="0"/>
              </a:spcAft>
              <a:buNone/>
              <a:defRPr sz="2000">
                <a:solidFill>
                  <a:srgbClr val="000066"/>
                </a:solidFill>
                <a:latin typeface="+mn-lt"/>
                <a:cs typeface="+mn-cs"/>
              </a:defRPr>
            </a:lvl7pPr>
            <a:lvl8pPr indent="0" algn="ctr" fontAlgn="base">
              <a:spcBef>
                <a:spcPct val="20000"/>
              </a:spcBef>
              <a:spcAft>
                <a:spcPct val="0"/>
              </a:spcAft>
              <a:buNone/>
              <a:defRPr sz="2000">
                <a:solidFill>
                  <a:srgbClr val="000066"/>
                </a:solidFill>
                <a:latin typeface="+mn-lt"/>
                <a:cs typeface="+mn-cs"/>
              </a:defRPr>
            </a:lvl8pPr>
            <a:lvl9pPr indent="0" algn="ctr" fontAlgn="base">
              <a:spcBef>
                <a:spcPct val="20000"/>
              </a:spcBef>
              <a:spcAft>
                <a:spcPct val="0"/>
              </a:spcAft>
              <a:buNone/>
              <a:defRPr sz="2000">
                <a:solidFill>
                  <a:srgbClr val="000066"/>
                </a:solidFill>
                <a:latin typeface="+mn-lt"/>
                <a:cs typeface="+mn-cs"/>
              </a:defRPr>
            </a:lvl9pPr>
          </a:lstStyle>
          <a:p>
            <a:r>
              <a:rPr lang="en-US" dirty="0"/>
              <a:t>alssalamu `ala </a:t>
            </a:r>
            <a:r>
              <a:rPr lang="en-US" dirty="0" err="1"/>
              <a:t>almakhsusi</a:t>
            </a:r>
            <a:r>
              <a:rPr lang="en-US" dirty="0"/>
              <a:t> </a:t>
            </a:r>
            <a:r>
              <a:rPr lang="en-US" dirty="0" err="1"/>
              <a:t>bilttahirati</a:t>
            </a:r>
            <a:r>
              <a:rPr lang="en-US" dirty="0"/>
              <a:t> </a:t>
            </a:r>
            <a:r>
              <a:rPr lang="en-US" dirty="0" err="1"/>
              <a:t>alttaqiyyati</a:t>
            </a:r>
            <a:r>
              <a:rPr lang="en-US" dirty="0"/>
              <a:t> </a:t>
            </a:r>
            <a:r>
              <a:rPr lang="en-US" dirty="0" err="1"/>
              <a:t>ibnati</a:t>
            </a:r>
            <a:r>
              <a:rPr lang="en-US" dirty="0"/>
              <a:t> </a:t>
            </a:r>
            <a:r>
              <a:rPr lang="en-US" dirty="0" err="1"/>
              <a:t>almukhtari</a:t>
            </a:r>
            <a:endParaRPr lang="en-US" dirty="0"/>
          </a:p>
        </p:txBody>
      </p:sp>
      <p:sp>
        <p:nvSpPr>
          <p:cNvPr id="10" name="Text Box 13"/>
          <p:cNvSpPr txBox="1">
            <a:spLocks noChangeArrowheads="1"/>
          </p:cNvSpPr>
          <p:nvPr/>
        </p:nvSpPr>
        <p:spPr bwMode="auto">
          <a:xfrm>
            <a:off x="0" y="0"/>
            <a:ext cx="9144000" cy="336550"/>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1600" b="1" dirty="0" smtClean="0">
                <a:solidFill>
                  <a:srgbClr val="FFFF99"/>
                </a:solidFill>
                <a:latin typeface="Trebuchet MS" pitchFamily="34" charset="0"/>
              </a:rPr>
              <a:t>Ziyārat of Imam Ali (A.S) on 17th Rabi’al awwal</a:t>
            </a:r>
            <a:endParaRPr lang="en-US" sz="1600" b="1" dirty="0">
              <a:solidFill>
                <a:srgbClr val="FFFF99"/>
              </a:solidFill>
              <a:latin typeface="Trebuchet MS" pitchFamily="34" charset="0"/>
            </a:endParaRPr>
          </a:p>
        </p:txBody>
      </p:sp>
      <p:sp>
        <p:nvSpPr>
          <p:cNvPr id="13" name="Text Box 13"/>
          <p:cNvSpPr txBox="1">
            <a:spLocks noChangeArrowheads="1"/>
          </p:cNvSpPr>
          <p:nvPr/>
        </p:nvSpPr>
        <p:spPr bwMode="auto">
          <a:xfrm>
            <a:off x="4876800" y="-1002"/>
            <a:ext cx="4267200" cy="337552"/>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r" rtl="1"/>
            <a:r>
              <a:rPr lang="ar-SA" sz="1600" b="1" smtClean="0">
                <a:solidFill>
                  <a:srgbClr val="FFFF99"/>
                </a:solidFill>
                <a:latin typeface="Trebuchet MS" pitchFamily="34" charset="0"/>
              </a:rPr>
              <a:t>زيارة أمير المؤمنين (عليه السلام) يوم ١٧ ربيع الأول</a:t>
            </a:r>
          </a:p>
        </p:txBody>
      </p:sp>
    </p:spTree>
    <p:extLst>
      <p:ext uri="{BB962C8B-B14F-4D97-AF65-F5344CB8AC3E}">
        <p14:creationId xmlns:p14="http://schemas.microsoft.com/office/powerpoint/2010/main" val="19221486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13360" y="914400"/>
            <a:ext cx="8778240" cy="1470025"/>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rtl="1">
              <a:lnSpc>
                <a:spcPts val="5500"/>
              </a:lnSpc>
            </a:pPr>
            <a:r>
              <a:rPr lang="ar-SA" sz="7200" kern="1200" err="1">
                <a:latin typeface="Attari_Quran" pitchFamily="2" charset="-78"/>
                <a:ea typeface="+mn-ea"/>
                <a:cs typeface="Attari_Quran" pitchFamily="2" charset="-78"/>
              </a:rPr>
              <a:t>ٱلْمَوْلُودِ</a:t>
            </a:r>
            <a:r>
              <a:rPr lang="ar-SA" sz="7200" kern="1200">
                <a:latin typeface="Attari_Quran" pitchFamily="2" charset="-78"/>
                <a:ea typeface="+mn-ea"/>
                <a:cs typeface="Attari_Quran" pitchFamily="2" charset="-78"/>
              </a:rPr>
              <a:t> فِي </a:t>
            </a:r>
            <a:r>
              <a:rPr lang="ar-SA" sz="7200" kern="1200" err="1">
                <a:latin typeface="Attari_Quran" pitchFamily="2" charset="-78"/>
                <a:ea typeface="+mn-ea"/>
                <a:cs typeface="Attari_Quran" pitchFamily="2" charset="-78"/>
              </a:rPr>
              <a:t>ٱلْبَيْتِ</a:t>
            </a:r>
            <a:r>
              <a:rPr lang="ar-SA" sz="7200" kern="1200">
                <a:latin typeface="Attari_Quran" pitchFamily="2" charset="-78"/>
                <a:ea typeface="+mn-ea"/>
                <a:cs typeface="Attari_Quran" pitchFamily="2" charset="-78"/>
              </a:rPr>
              <a:t> ذِي </a:t>
            </a:r>
            <a:r>
              <a:rPr lang="ar-SA" sz="7200" kern="1200" err="1">
                <a:latin typeface="Attari_Quran" pitchFamily="2" charset="-78"/>
                <a:ea typeface="+mn-ea"/>
                <a:cs typeface="Attari_Quran" pitchFamily="2" charset="-78"/>
              </a:rPr>
              <a:t>ٱلاسْتَارِ</a:t>
            </a:r>
            <a:endParaRPr lang="en-US" sz="72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743200"/>
            <a:ext cx="8763000" cy="17526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342900" indent="-342900"/>
            <a:r>
              <a:rPr lang="en-US" b="1" kern="1200">
                <a:latin typeface="Arial" pitchFamily="34" charset="0"/>
                <a:ea typeface="MS Mincho" pitchFamily="49" charset="-128"/>
                <a:cs typeface="Arial" pitchFamily="34" charset="0"/>
              </a:rPr>
              <a:t>the one born in the House of curtains,</a:t>
            </a:r>
          </a:p>
        </p:txBody>
      </p:sp>
      <p:sp>
        <p:nvSpPr>
          <p:cNvPr id="7" name="Subtitle 4"/>
          <p:cNvSpPr txBox="1">
            <a:spLocks/>
          </p:cNvSpPr>
          <p:nvPr/>
        </p:nvSpPr>
        <p:spPr bwMode="auto">
          <a:xfrm>
            <a:off x="213360" y="5029200"/>
            <a:ext cx="877824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marL="342900" indent="-342900" algn="ctr">
              <a:spcBef>
                <a:spcPct val="20000"/>
              </a:spcBef>
              <a:buNone/>
              <a:defRPr sz="2400" b="1" i="1">
                <a:solidFill>
                  <a:srgbClr val="000066"/>
                </a:solidFill>
                <a:latin typeface="+mn-lt"/>
                <a:ea typeface="MS Mincho" pitchFamily="49" charset="-128"/>
                <a:cs typeface="+mn-cs"/>
              </a:defRPr>
            </a:lvl1pPr>
            <a:lvl2pPr indent="0" algn="ctr">
              <a:spcBef>
                <a:spcPct val="20000"/>
              </a:spcBef>
              <a:buNone/>
              <a:defRPr sz="2800">
                <a:solidFill>
                  <a:srgbClr val="000066"/>
                </a:solidFill>
                <a:latin typeface="+mn-lt"/>
                <a:cs typeface="+mn-cs"/>
              </a:defRPr>
            </a:lvl2pPr>
            <a:lvl3pPr indent="0" algn="ctr">
              <a:spcBef>
                <a:spcPct val="20000"/>
              </a:spcBef>
              <a:buNone/>
              <a:defRPr sz="2400">
                <a:solidFill>
                  <a:srgbClr val="000066"/>
                </a:solidFill>
                <a:latin typeface="+mn-lt"/>
                <a:cs typeface="+mn-cs"/>
              </a:defRPr>
            </a:lvl3pPr>
            <a:lvl4pPr indent="0" algn="ctr">
              <a:spcBef>
                <a:spcPct val="20000"/>
              </a:spcBef>
              <a:buNone/>
              <a:defRPr sz="2000">
                <a:solidFill>
                  <a:srgbClr val="000066"/>
                </a:solidFill>
                <a:latin typeface="+mn-lt"/>
                <a:cs typeface="+mn-cs"/>
              </a:defRPr>
            </a:lvl4pPr>
            <a:lvl5pPr indent="0" algn="ctr">
              <a:spcBef>
                <a:spcPct val="20000"/>
              </a:spcBef>
              <a:buNone/>
              <a:defRPr sz="2000">
                <a:solidFill>
                  <a:srgbClr val="000066"/>
                </a:solidFill>
                <a:latin typeface="+mn-lt"/>
                <a:cs typeface="+mn-cs"/>
              </a:defRPr>
            </a:lvl5pPr>
            <a:lvl6pPr indent="0" algn="ctr" fontAlgn="base">
              <a:spcBef>
                <a:spcPct val="20000"/>
              </a:spcBef>
              <a:spcAft>
                <a:spcPct val="0"/>
              </a:spcAft>
              <a:buNone/>
              <a:defRPr sz="2000">
                <a:solidFill>
                  <a:srgbClr val="000066"/>
                </a:solidFill>
                <a:latin typeface="+mn-lt"/>
                <a:cs typeface="+mn-cs"/>
              </a:defRPr>
            </a:lvl6pPr>
            <a:lvl7pPr indent="0" algn="ctr" fontAlgn="base">
              <a:spcBef>
                <a:spcPct val="20000"/>
              </a:spcBef>
              <a:spcAft>
                <a:spcPct val="0"/>
              </a:spcAft>
              <a:buNone/>
              <a:defRPr sz="2000">
                <a:solidFill>
                  <a:srgbClr val="000066"/>
                </a:solidFill>
                <a:latin typeface="+mn-lt"/>
                <a:cs typeface="+mn-cs"/>
              </a:defRPr>
            </a:lvl7pPr>
            <a:lvl8pPr indent="0" algn="ctr" fontAlgn="base">
              <a:spcBef>
                <a:spcPct val="20000"/>
              </a:spcBef>
              <a:spcAft>
                <a:spcPct val="0"/>
              </a:spcAft>
              <a:buNone/>
              <a:defRPr sz="2000">
                <a:solidFill>
                  <a:srgbClr val="000066"/>
                </a:solidFill>
                <a:latin typeface="+mn-lt"/>
                <a:cs typeface="+mn-cs"/>
              </a:defRPr>
            </a:lvl8pPr>
            <a:lvl9pPr indent="0" algn="ctr" fontAlgn="base">
              <a:spcBef>
                <a:spcPct val="20000"/>
              </a:spcBef>
              <a:spcAft>
                <a:spcPct val="0"/>
              </a:spcAft>
              <a:buNone/>
              <a:defRPr sz="2000">
                <a:solidFill>
                  <a:srgbClr val="000066"/>
                </a:solidFill>
                <a:latin typeface="+mn-lt"/>
                <a:cs typeface="+mn-cs"/>
              </a:defRPr>
            </a:lvl9pPr>
          </a:lstStyle>
          <a:p>
            <a:r>
              <a:rPr lang="it-IT"/>
              <a:t>almawludi fi albayti dhi al-astari</a:t>
            </a:r>
            <a:endParaRPr lang="en-US"/>
          </a:p>
        </p:txBody>
      </p:sp>
      <p:sp>
        <p:nvSpPr>
          <p:cNvPr id="10" name="Text Box 13"/>
          <p:cNvSpPr txBox="1">
            <a:spLocks noChangeArrowheads="1"/>
          </p:cNvSpPr>
          <p:nvPr/>
        </p:nvSpPr>
        <p:spPr bwMode="auto">
          <a:xfrm>
            <a:off x="0" y="0"/>
            <a:ext cx="9144000" cy="336550"/>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1600" b="1" dirty="0" smtClean="0">
                <a:solidFill>
                  <a:srgbClr val="FFFF99"/>
                </a:solidFill>
                <a:latin typeface="Trebuchet MS" pitchFamily="34" charset="0"/>
              </a:rPr>
              <a:t>Ziyārat of Imam Ali (A.S) on 17th Rabi’al awwal</a:t>
            </a:r>
            <a:endParaRPr lang="en-US" sz="1600" b="1" dirty="0">
              <a:solidFill>
                <a:srgbClr val="FFFF99"/>
              </a:solidFill>
              <a:latin typeface="Trebuchet MS" pitchFamily="34" charset="0"/>
            </a:endParaRPr>
          </a:p>
        </p:txBody>
      </p:sp>
      <p:sp>
        <p:nvSpPr>
          <p:cNvPr id="13" name="Text Box 13"/>
          <p:cNvSpPr txBox="1">
            <a:spLocks noChangeArrowheads="1"/>
          </p:cNvSpPr>
          <p:nvPr/>
        </p:nvSpPr>
        <p:spPr bwMode="auto">
          <a:xfrm>
            <a:off x="4876800" y="-1002"/>
            <a:ext cx="4267200" cy="337552"/>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r" rtl="1"/>
            <a:r>
              <a:rPr lang="ar-SA" sz="1600" b="1" smtClean="0">
                <a:solidFill>
                  <a:srgbClr val="FFFF99"/>
                </a:solidFill>
                <a:latin typeface="Trebuchet MS" pitchFamily="34" charset="0"/>
              </a:rPr>
              <a:t>زيارة أمير المؤمنين (عليه السلام) يوم ١٧ ربيع الأول</a:t>
            </a:r>
          </a:p>
        </p:txBody>
      </p:sp>
    </p:spTree>
    <p:extLst>
      <p:ext uri="{BB962C8B-B14F-4D97-AF65-F5344CB8AC3E}">
        <p14:creationId xmlns:p14="http://schemas.microsoft.com/office/powerpoint/2010/main" val="280237345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13360" y="914400"/>
            <a:ext cx="8778240" cy="1470025"/>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rtl="1">
              <a:lnSpc>
                <a:spcPts val="5500"/>
              </a:lnSpc>
            </a:pPr>
            <a:r>
              <a:rPr lang="ar-SA" sz="7200" kern="1200" err="1">
                <a:latin typeface="Attari_Quran" pitchFamily="2" charset="-78"/>
                <a:ea typeface="+mn-ea"/>
                <a:cs typeface="Attari_Quran" pitchFamily="2" charset="-78"/>
              </a:rPr>
              <a:t>ٱلْمُزَوَّجِ</a:t>
            </a:r>
            <a:r>
              <a:rPr lang="ar-SA" sz="7200" kern="1200">
                <a:latin typeface="Attari_Quran" pitchFamily="2" charset="-78"/>
                <a:ea typeface="+mn-ea"/>
                <a:cs typeface="Attari_Quran" pitchFamily="2" charset="-78"/>
              </a:rPr>
              <a:t> فِي </a:t>
            </a:r>
            <a:r>
              <a:rPr lang="ar-SA" sz="7200" kern="1200" err="1">
                <a:latin typeface="Attari_Quran" pitchFamily="2" charset="-78"/>
                <a:ea typeface="+mn-ea"/>
                <a:cs typeface="Attari_Quran" pitchFamily="2" charset="-78"/>
              </a:rPr>
              <a:t>ٱلسَّمَاءِ</a:t>
            </a:r>
            <a:r>
              <a:rPr lang="ar-SA" sz="7200" kern="1200">
                <a:latin typeface="Attari_Quran" pitchFamily="2" charset="-78"/>
                <a:ea typeface="+mn-ea"/>
                <a:cs typeface="Attari_Quran" pitchFamily="2" charset="-78"/>
              </a:rPr>
              <a:t> </a:t>
            </a:r>
            <a:r>
              <a:rPr lang="ar-SA" sz="7200" kern="1200" err="1">
                <a:latin typeface="Attari_Quran" pitchFamily="2" charset="-78"/>
                <a:ea typeface="+mn-ea"/>
                <a:cs typeface="Attari_Quran" pitchFamily="2" charset="-78"/>
              </a:rPr>
              <a:t>بِٱلْبَرَّةِ</a:t>
            </a:r>
            <a:r>
              <a:rPr lang="ar-SA" sz="7200" kern="1200">
                <a:latin typeface="Attari_Quran" pitchFamily="2" charset="-78"/>
                <a:ea typeface="+mn-ea"/>
                <a:cs typeface="Attari_Quran" pitchFamily="2" charset="-78"/>
              </a:rPr>
              <a:t> </a:t>
            </a:r>
            <a:r>
              <a:rPr lang="ar-SA" sz="7200" kern="1200" err="1">
                <a:latin typeface="Attari_Quran" pitchFamily="2" charset="-78"/>
                <a:ea typeface="+mn-ea"/>
                <a:cs typeface="Attari_Quran" pitchFamily="2" charset="-78"/>
              </a:rPr>
              <a:t>ٱلطَّاهِرَةِ</a:t>
            </a:r>
            <a:endParaRPr lang="en-US" sz="72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743200"/>
            <a:ext cx="8763000" cy="17526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342900" indent="-342900"/>
            <a:r>
              <a:rPr lang="en-US" b="1" kern="1200">
                <a:latin typeface="Arial" pitchFamily="34" charset="0"/>
                <a:ea typeface="MS Mincho" pitchFamily="49" charset="-128"/>
                <a:cs typeface="Arial" pitchFamily="34" charset="0"/>
              </a:rPr>
              <a:t>the one married in the heavens to the reverent, immaculate,</a:t>
            </a:r>
          </a:p>
        </p:txBody>
      </p:sp>
      <p:sp>
        <p:nvSpPr>
          <p:cNvPr id="7" name="Subtitle 4"/>
          <p:cNvSpPr txBox="1">
            <a:spLocks/>
          </p:cNvSpPr>
          <p:nvPr/>
        </p:nvSpPr>
        <p:spPr bwMode="auto">
          <a:xfrm>
            <a:off x="213360" y="5029200"/>
            <a:ext cx="877824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marL="342900" indent="-342900" algn="ctr">
              <a:spcBef>
                <a:spcPct val="20000"/>
              </a:spcBef>
              <a:buNone/>
              <a:defRPr sz="2400" b="1" i="1">
                <a:solidFill>
                  <a:srgbClr val="000066"/>
                </a:solidFill>
                <a:latin typeface="+mn-lt"/>
                <a:ea typeface="MS Mincho" pitchFamily="49" charset="-128"/>
                <a:cs typeface="+mn-cs"/>
              </a:defRPr>
            </a:lvl1pPr>
            <a:lvl2pPr indent="0" algn="ctr">
              <a:spcBef>
                <a:spcPct val="20000"/>
              </a:spcBef>
              <a:buNone/>
              <a:defRPr sz="2800">
                <a:solidFill>
                  <a:srgbClr val="000066"/>
                </a:solidFill>
                <a:latin typeface="+mn-lt"/>
                <a:cs typeface="+mn-cs"/>
              </a:defRPr>
            </a:lvl2pPr>
            <a:lvl3pPr indent="0" algn="ctr">
              <a:spcBef>
                <a:spcPct val="20000"/>
              </a:spcBef>
              <a:buNone/>
              <a:defRPr sz="2400">
                <a:solidFill>
                  <a:srgbClr val="000066"/>
                </a:solidFill>
                <a:latin typeface="+mn-lt"/>
                <a:cs typeface="+mn-cs"/>
              </a:defRPr>
            </a:lvl3pPr>
            <a:lvl4pPr indent="0" algn="ctr">
              <a:spcBef>
                <a:spcPct val="20000"/>
              </a:spcBef>
              <a:buNone/>
              <a:defRPr sz="2000">
                <a:solidFill>
                  <a:srgbClr val="000066"/>
                </a:solidFill>
                <a:latin typeface="+mn-lt"/>
                <a:cs typeface="+mn-cs"/>
              </a:defRPr>
            </a:lvl4pPr>
            <a:lvl5pPr indent="0" algn="ctr">
              <a:spcBef>
                <a:spcPct val="20000"/>
              </a:spcBef>
              <a:buNone/>
              <a:defRPr sz="2000">
                <a:solidFill>
                  <a:srgbClr val="000066"/>
                </a:solidFill>
                <a:latin typeface="+mn-lt"/>
                <a:cs typeface="+mn-cs"/>
              </a:defRPr>
            </a:lvl5pPr>
            <a:lvl6pPr indent="0" algn="ctr" fontAlgn="base">
              <a:spcBef>
                <a:spcPct val="20000"/>
              </a:spcBef>
              <a:spcAft>
                <a:spcPct val="0"/>
              </a:spcAft>
              <a:buNone/>
              <a:defRPr sz="2000">
                <a:solidFill>
                  <a:srgbClr val="000066"/>
                </a:solidFill>
                <a:latin typeface="+mn-lt"/>
                <a:cs typeface="+mn-cs"/>
              </a:defRPr>
            </a:lvl6pPr>
            <a:lvl7pPr indent="0" algn="ctr" fontAlgn="base">
              <a:spcBef>
                <a:spcPct val="20000"/>
              </a:spcBef>
              <a:spcAft>
                <a:spcPct val="0"/>
              </a:spcAft>
              <a:buNone/>
              <a:defRPr sz="2000">
                <a:solidFill>
                  <a:srgbClr val="000066"/>
                </a:solidFill>
                <a:latin typeface="+mn-lt"/>
                <a:cs typeface="+mn-cs"/>
              </a:defRPr>
            </a:lvl7pPr>
            <a:lvl8pPr indent="0" algn="ctr" fontAlgn="base">
              <a:spcBef>
                <a:spcPct val="20000"/>
              </a:spcBef>
              <a:spcAft>
                <a:spcPct val="0"/>
              </a:spcAft>
              <a:buNone/>
              <a:defRPr sz="2000">
                <a:solidFill>
                  <a:srgbClr val="000066"/>
                </a:solidFill>
                <a:latin typeface="+mn-lt"/>
                <a:cs typeface="+mn-cs"/>
              </a:defRPr>
            </a:lvl8pPr>
            <a:lvl9pPr indent="0" algn="ctr" fontAlgn="base">
              <a:spcBef>
                <a:spcPct val="20000"/>
              </a:spcBef>
              <a:spcAft>
                <a:spcPct val="0"/>
              </a:spcAft>
              <a:buNone/>
              <a:defRPr sz="2000">
                <a:solidFill>
                  <a:srgbClr val="000066"/>
                </a:solidFill>
                <a:latin typeface="+mn-lt"/>
                <a:cs typeface="+mn-cs"/>
              </a:defRPr>
            </a:lvl9pPr>
          </a:lstStyle>
          <a:p>
            <a:r>
              <a:rPr lang="en-US" err="1"/>
              <a:t>almuzawwaji</a:t>
            </a:r>
            <a:r>
              <a:rPr lang="en-US"/>
              <a:t> fi </a:t>
            </a:r>
            <a:r>
              <a:rPr lang="en-US" err="1"/>
              <a:t>alssama'i</a:t>
            </a:r>
            <a:r>
              <a:rPr lang="en-US"/>
              <a:t> </a:t>
            </a:r>
            <a:r>
              <a:rPr lang="en-US" err="1"/>
              <a:t>bilbarrati</a:t>
            </a:r>
            <a:r>
              <a:rPr lang="en-US"/>
              <a:t> </a:t>
            </a:r>
            <a:r>
              <a:rPr lang="en-US" err="1"/>
              <a:t>alttahirati</a:t>
            </a:r>
            <a:endParaRPr lang="en-US"/>
          </a:p>
        </p:txBody>
      </p:sp>
      <p:sp>
        <p:nvSpPr>
          <p:cNvPr id="10" name="Text Box 13"/>
          <p:cNvSpPr txBox="1">
            <a:spLocks noChangeArrowheads="1"/>
          </p:cNvSpPr>
          <p:nvPr/>
        </p:nvSpPr>
        <p:spPr bwMode="auto">
          <a:xfrm>
            <a:off x="0" y="0"/>
            <a:ext cx="9144000" cy="336550"/>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1600" b="1" dirty="0" smtClean="0">
                <a:solidFill>
                  <a:srgbClr val="FFFF99"/>
                </a:solidFill>
                <a:latin typeface="Trebuchet MS" pitchFamily="34" charset="0"/>
              </a:rPr>
              <a:t>Ziyārat of Imam Ali (A.S) on 17th Rabi’al awwal</a:t>
            </a:r>
            <a:endParaRPr lang="en-US" sz="1600" b="1" dirty="0">
              <a:solidFill>
                <a:srgbClr val="FFFF99"/>
              </a:solidFill>
              <a:latin typeface="Trebuchet MS" pitchFamily="34" charset="0"/>
            </a:endParaRPr>
          </a:p>
        </p:txBody>
      </p:sp>
      <p:sp>
        <p:nvSpPr>
          <p:cNvPr id="13" name="Text Box 13"/>
          <p:cNvSpPr txBox="1">
            <a:spLocks noChangeArrowheads="1"/>
          </p:cNvSpPr>
          <p:nvPr/>
        </p:nvSpPr>
        <p:spPr bwMode="auto">
          <a:xfrm>
            <a:off x="4876800" y="-1002"/>
            <a:ext cx="4267200" cy="337552"/>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r" rtl="1"/>
            <a:r>
              <a:rPr lang="ar-SA" sz="1600" b="1" smtClean="0">
                <a:solidFill>
                  <a:srgbClr val="FFFF99"/>
                </a:solidFill>
                <a:latin typeface="Trebuchet MS" pitchFamily="34" charset="0"/>
              </a:rPr>
              <a:t>زيارة أمير المؤمنين (عليه السلام) يوم ١٧ ربيع الأول</a:t>
            </a:r>
          </a:p>
        </p:txBody>
      </p:sp>
    </p:spTree>
    <p:extLst>
      <p:ext uri="{BB962C8B-B14F-4D97-AF65-F5344CB8AC3E}">
        <p14:creationId xmlns:p14="http://schemas.microsoft.com/office/powerpoint/2010/main" val="204103981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13360" y="914400"/>
            <a:ext cx="8778240" cy="1470025"/>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rtl="1">
              <a:lnSpc>
                <a:spcPts val="5500"/>
              </a:lnSpc>
            </a:pPr>
            <a:r>
              <a:rPr lang="ar-SA" sz="7200" kern="1200" err="1">
                <a:latin typeface="Attari_Quran" pitchFamily="2" charset="-78"/>
                <a:ea typeface="+mn-ea"/>
                <a:cs typeface="Attari_Quran" pitchFamily="2" charset="-78"/>
              </a:rPr>
              <a:t>ٱلرَّضِيَّةِ</a:t>
            </a:r>
            <a:r>
              <a:rPr lang="ar-SA" sz="7200" kern="1200">
                <a:latin typeface="Attari_Quran" pitchFamily="2" charset="-78"/>
                <a:ea typeface="+mn-ea"/>
                <a:cs typeface="Attari_Quran" pitchFamily="2" charset="-78"/>
              </a:rPr>
              <a:t> </a:t>
            </a:r>
            <a:r>
              <a:rPr lang="ar-SA" sz="7200" kern="1200" err="1">
                <a:latin typeface="Attari_Quran" pitchFamily="2" charset="-78"/>
                <a:ea typeface="+mn-ea"/>
                <a:cs typeface="Attari_Quran" pitchFamily="2" charset="-78"/>
              </a:rPr>
              <a:t>ٱلْمَرْضِيَّةِ</a:t>
            </a:r>
            <a:endParaRPr lang="en-US" sz="72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743200"/>
            <a:ext cx="8763000" cy="17526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342900" indent="-342900"/>
            <a:r>
              <a:rPr lang="en-US" b="1" kern="1200">
                <a:latin typeface="Arial" pitchFamily="34" charset="0"/>
                <a:ea typeface="MS Mincho" pitchFamily="49" charset="-128"/>
                <a:cs typeface="Arial" pitchFamily="34" charset="0"/>
              </a:rPr>
              <a:t>content, and well-pleased lady—</a:t>
            </a:r>
          </a:p>
        </p:txBody>
      </p:sp>
      <p:sp>
        <p:nvSpPr>
          <p:cNvPr id="7" name="Subtitle 4"/>
          <p:cNvSpPr txBox="1">
            <a:spLocks/>
          </p:cNvSpPr>
          <p:nvPr/>
        </p:nvSpPr>
        <p:spPr bwMode="auto">
          <a:xfrm>
            <a:off x="213360" y="5029200"/>
            <a:ext cx="877824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marL="342900" indent="-342900" algn="ctr">
              <a:spcBef>
                <a:spcPct val="20000"/>
              </a:spcBef>
              <a:buNone/>
              <a:defRPr sz="2400" b="1" i="1">
                <a:solidFill>
                  <a:srgbClr val="000066"/>
                </a:solidFill>
                <a:latin typeface="+mn-lt"/>
                <a:ea typeface="MS Mincho" pitchFamily="49" charset="-128"/>
                <a:cs typeface="+mn-cs"/>
              </a:defRPr>
            </a:lvl1pPr>
            <a:lvl2pPr indent="0" algn="ctr">
              <a:spcBef>
                <a:spcPct val="20000"/>
              </a:spcBef>
              <a:buNone/>
              <a:defRPr sz="2800">
                <a:solidFill>
                  <a:srgbClr val="000066"/>
                </a:solidFill>
                <a:latin typeface="+mn-lt"/>
                <a:cs typeface="+mn-cs"/>
              </a:defRPr>
            </a:lvl2pPr>
            <a:lvl3pPr indent="0" algn="ctr">
              <a:spcBef>
                <a:spcPct val="20000"/>
              </a:spcBef>
              <a:buNone/>
              <a:defRPr sz="2400">
                <a:solidFill>
                  <a:srgbClr val="000066"/>
                </a:solidFill>
                <a:latin typeface="+mn-lt"/>
                <a:cs typeface="+mn-cs"/>
              </a:defRPr>
            </a:lvl3pPr>
            <a:lvl4pPr indent="0" algn="ctr">
              <a:spcBef>
                <a:spcPct val="20000"/>
              </a:spcBef>
              <a:buNone/>
              <a:defRPr sz="2000">
                <a:solidFill>
                  <a:srgbClr val="000066"/>
                </a:solidFill>
                <a:latin typeface="+mn-lt"/>
                <a:cs typeface="+mn-cs"/>
              </a:defRPr>
            </a:lvl4pPr>
            <a:lvl5pPr indent="0" algn="ctr">
              <a:spcBef>
                <a:spcPct val="20000"/>
              </a:spcBef>
              <a:buNone/>
              <a:defRPr sz="2000">
                <a:solidFill>
                  <a:srgbClr val="000066"/>
                </a:solidFill>
                <a:latin typeface="+mn-lt"/>
                <a:cs typeface="+mn-cs"/>
              </a:defRPr>
            </a:lvl5pPr>
            <a:lvl6pPr indent="0" algn="ctr" fontAlgn="base">
              <a:spcBef>
                <a:spcPct val="20000"/>
              </a:spcBef>
              <a:spcAft>
                <a:spcPct val="0"/>
              </a:spcAft>
              <a:buNone/>
              <a:defRPr sz="2000">
                <a:solidFill>
                  <a:srgbClr val="000066"/>
                </a:solidFill>
                <a:latin typeface="+mn-lt"/>
                <a:cs typeface="+mn-cs"/>
              </a:defRPr>
            </a:lvl6pPr>
            <a:lvl7pPr indent="0" algn="ctr" fontAlgn="base">
              <a:spcBef>
                <a:spcPct val="20000"/>
              </a:spcBef>
              <a:spcAft>
                <a:spcPct val="0"/>
              </a:spcAft>
              <a:buNone/>
              <a:defRPr sz="2000">
                <a:solidFill>
                  <a:srgbClr val="000066"/>
                </a:solidFill>
                <a:latin typeface="+mn-lt"/>
                <a:cs typeface="+mn-cs"/>
              </a:defRPr>
            </a:lvl7pPr>
            <a:lvl8pPr indent="0" algn="ctr" fontAlgn="base">
              <a:spcBef>
                <a:spcPct val="20000"/>
              </a:spcBef>
              <a:spcAft>
                <a:spcPct val="0"/>
              </a:spcAft>
              <a:buNone/>
              <a:defRPr sz="2000">
                <a:solidFill>
                  <a:srgbClr val="000066"/>
                </a:solidFill>
                <a:latin typeface="+mn-lt"/>
                <a:cs typeface="+mn-cs"/>
              </a:defRPr>
            </a:lvl8pPr>
            <a:lvl9pPr indent="0" algn="ctr" fontAlgn="base">
              <a:spcBef>
                <a:spcPct val="20000"/>
              </a:spcBef>
              <a:spcAft>
                <a:spcPct val="0"/>
              </a:spcAft>
              <a:buNone/>
              <a:defRPr sz="2000">
                <a:solidFill>
                  <a:srgbClr val="000066"/>
                </a:solidFill>
                <a:latin typeface="+mn-lt"/>
                <a:cs typeface="+mn-cs"/>
              </a:defRPr>
            </a:lvl9pPr>
          </a:lstStyle>
          <a:p>
            <a:r>
              <a:rPr lang="en-US" err="1"/>
              <a:t>alrradiyyati</a:t>
            </a:r>
            <a:r>
              <a:rPr lang="en-US"/>
              <a:t> </a:t>
            </a:r>
            <a:r>
              <a:rPr lang="en-US" err="1"/>
              <a:t>almardiyyati</a:t>
            </a:r>
            <a:endParaRPr lang="en-US"/>
          </a:p>
        </p:txBody>
      </p:sp>
      <p:sp>
        <p:nvSpPr>
          <p:cNvPr id="10" name="Text Box 13"/>
          <p:cNvSpPr txBox="1">
            <a:spLocks noChangeArrowheads="1"/>
          </p:cNvSpPr>
          <p:nvPr/>
        </p:nvSpPr>
        <p:spPr bwMode="auto">
          <a:xfrm>
            <a:off x="0" y="0"/>
            <a:ext cx="9144000" cy="336550"/>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1600" b="1" dirty="0" smtClean="0">
                <a:solidFill>
                  <a:srgbClr val="FFFF99"/>
                </a:solidFill>
                <a:latin typeface="Trebuchet MS" pitchFamily="34" charset="0"/>
              </a:rPr>
              <a:t>Ziyārat of Imam Ali (A.S) on 17th Rabi’al awwal</a:t>
            </a:r>
            <a:endParaRPr lang="en-US" sz="1600" b="1" dirty="0">
              <a:solidFill>
                <a:srgbClr val="FFFF99"/>
              </a:solidFill>
              <a:latin typeface="Trebuchet MS" pitchFamily="34" charset="0"/>
            </a:endParaRPr>
          </a:p>
        </p:txBody>
      </p:sp>
      <p:sp>
        <p:nvSpPr>
          <p:cNvPr id="13" name="Text Box 13"/>
          <p:cNvSpPr txBox="1">
            <a:spLocks noChangeArrowheads="1"/>
          </p:cNvSpPr>
          <p:nvPr/>
        </p:nvSpPr>
        <p:spPr bwMode="auto">
          <a:xfrm>
            <a:off x="4876800" y="-1002"/>
            <a:ext cx="4267200" cy="337552"/>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r" rtl="1"/>
            <a:r>
              <a:rPr lang="ar-SA" sz="1600" b="1" smtClean="0">
                <a:solidFill>
                  <a:srgbClr val="FFFF99"/>
                </a:solidFill>
                <a:latin typeface="Trebuchet MS" pitchFamily="34" charset="0"/>
              </a:rPr>
              <a:t>زيارة أمير المؤمنين (عليه السلام) يوم ١٧ ربيع الأول</a:t>
            </a:r>
          </a:p>
        </p:txBody>
      </p:sp>
    </p:spTree>
    <p:extLst>
      <p:ext uri="{BB962C8B-B14F-4D97-AF65-F5344CB8AC3E}">
        <p14:creationId xmlns:p14="http://schemas.microsoft.com/office/powerpoint/2010/main" val="243576693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13360" y="914400"/>
            <a:ext cx="8778240" cy="1470025"/>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rtl="1">
              <a:lnSpc>
                <a:spcPts val="5500"/>
              </a:lnSpc>
            </a:pPr>
            <a:r>
              <a:rPr lang="ar-SA" sz="7200" kern="1200">
                <a:latin typeface="Attari_Quran" pitchFamily="2" charset="-78"/>
                <a:ea typeface="+mn-ea"/>
                <a:cs typeface="Attari_Quran" pitchFamily="2" charset="-78"/>
              </a:rPr>
              <a:t>وَالِدَةِ </a:t>
            </a:r>
            <a:r>
              <a:rPr lang="ar-SA" sz="7200" kern="1200" err="1">
                <a:latin typeface="Attari_Quran" pitchFamily="2" charset="-78"/>
                <a:ea typeface="+mn-ea"/>
                <a:cs typeface="Attari_Quran" pitchFamily="2" charset="-78"/>
              </a:rPr>
              <a:t>ٱلائِمَّةِ</a:t>
            </a:r>
            <a:r>
              <a:rPr lang="ar-SA" sz="7200" kern="1200">
                <a:latin typeface="Attari_Quran" pitchFamily="2" charset="-78"/>
                <a:ea typeface="+mn-ea"/>
                <a:cs typeface="Attari_Quran" pitchFamily="2" charset="-78"/>
              </a:rPr>
              <a:t> </a:t>
            </a:r>
            <a:r>
              <a:rPr lang="ar-SA" sz="7200" kern="1200" err="1">
                <a:latin typeface="Attari_Quran" pitchFamily="2" charset="-78"/>
                <a:ea typeface="+mn-ea"/>
                <a:cs typeface="Attari_Quran" pitchFamily="2" charset="-78"/>
              </a:rPr>
              <a:t>ٱلاطْهَارِ</a:t>
            </a:r>
            <a:endParaRPr lang="en-US" sz="72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743200"/>
            <a:ext cx="8763000" cy="17526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342900" indent="-342900"/>
            <a:r>
              <a:rPr lang="en-US" b="1" kern="1200">
                <a:latin typeface="Arial" pitchFamily="34" charset="0"/>
                <a:ea typeface="MS Mincho" pitchFamily="49" charset="-128"/>
                <a:cs typeface="Arial" pitchFamily="34" charset="0"/>
              </a:rPr>
              <a:t>the mother of the immaculate Imams.</a:t>
            </a:r>
          </a:p>
        </p:txBody>
      </p:sp>
      <p:sp>
        <p:nvSpPr>
          <p:cNvPr id="7" name="Subtitle 4"/>
          <p:cNvSpPr txBox="1">
            <a:spLocks/>
          </p:cNvSpPr>
          <p:nvPr/>
        </p:nvSpPr>
        <p:spPr bwMode="auto">
          <a:xfrm>
            <a:off x="213360" y="5029200"/>
            <a:ext cx="877824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marL="342900" indent="-342900" algn="ctr">
              <a:spcBef>
                <a:spcPct val="20000"/>
              </a:spcBef>
              <a:buNone/>
              <a:defRPr sz="2400" b="1" i="1">
                <a:solidFill>
                  <a:srgbClr val="000066"/>
                </a:solidFill>
                <a:latin typeface="+mn-lt"/>
                <a:ea typeface="MS Mincho" pitchFamily="49" charset="-128"/>
                <a:cs typeface="+mn-cs"/>
              </a:defRPr>
            </a:lvl1pPr>
            <a:lvl2pPr indent="0" algn="ctr">
              <a:spcBef>
                <a:spcPct val="20000"/>
              </a:spcBef>
              <a:buNone/>
              <a:defRPr sz="2800">
                <a:solidFill>
                  <a:srgbClr val="000066"/>
                </a:solidFill>
                <a:latin typeface="+mn-lt"/>
                <a:cs typeface="+mn-cs"/>
              </a:defRPr>
            </a:lvl2pPr>
            <a:lvl3pPr indent="0" algn="ctr">
              <a:spcBef>
                <a:spcPct val="20000"/>
              </a:spcBef>
              <a:buNone/>
              <a:defRPr sz="2400">
                <a:solidFill>
                  <a:srgbClr val="000066"/>
                </a:solidFill>
                <a:latin typeface="+mn-lt"/>
                <a:cs typeface="+mn-cs"/>
              </a:defRPr>
            </a:lvl3pPr>
            <a:lvl4pPr indent="0" algn="ctr">
              <a:spcBef>
                <a:spcPct val="20000"/>
              </a:spcBef>
              <a:buNone/>
              <a:defRPr sz="2000">
                <a:solidFill>
                  <a:srgbClr val="000066"/>
                </a:solidFill>
                <a:latin typeface="+mn-lt"/>
                <a:cs typeface="+mn-cs"/>
              </a:defRPr>
            </a:lvl4pPr>
            <a:lvl5pPr indent="0" algn="ctr">
              <a:spcBef>
                <a:spcPct val="20000"/>
              </a:spcBef>
              <a:buNone/>
              <a:defRPr sz="2000">
                <a:solidFill>
                  <a:srgbClr val="000066"/>
                </a:solidFill>
                <a:latin typeface="+mn-lt"/>
                <a:cs typeface="+mn-cs"/>
              </a:defRPr>
            </a:lvl5pPr>
            <a:lvl6pPr indent="0" algn="ctr" fontAlgn="base">
              <a:spcBef>
                <a:spcPct val="20000"/>
              </a:spcBef>
              <a:spcAft>
                <a:spcPct val="0"/>
              </a:spcAft>
              <a:buNone/>
              <a:defRPr sz="2000">
                <a:solidFill>
                  <a:srgbClr val="000066"/>
                </a:solidFill>
                <a:latin typeface="+mn-lt"/>
                <a:cs typeface="+mn-cs"/>
              </a:defRPr>
            </a:lvl6pPr>
            <a:lvl7pPr indent="0" algn="ctr" fontAlgn="base">
              <a:spcBef>
                <a:spcPct val="20000"/>
              </a:spcBef>
              <a:spcAft>
                <a:spcPct val="0"/>
              </a:spcAft>
              <a:buNone/>
              <a:defRPr sz="2000">
                <a:solidFill>
                  <a:srgbClr val="000066"/>
                </a:solidFill>
                <a:latin typeface="+mn-lt"/>
                <a:cs typeface="+mn-cs"/>
              </a:defRPr>
            </a:lvl7pPr>
            <a:lvl8pPr indent="0" algn="ctr" fontAlgn="base">
              <a:spcBef>
                <a:spcPct val="20000"/>
              </a:spcBef>
              <a:spcAft>
                <a:spcPct val="0"/>
              </a:spcAft>
              <a:buNone/>
              <a:defRPr sz="2000">
                <a:solidFill>
                  <a:srgbClr val="000066"/>
                </a:solidFill>
                <a:latin typeface="+mn-lt"/>
                <a:cs typeface="+mn-cs"/>
              </a:defRPr>
            </a:lvl8pPr>
            <a:lvl9pPr indent="0" algn="ctr" fontAlgn="base">
              <a:spcBef>
                <a:spcPct val="20000"/>
              </a:spcBef>
              <a:spcAft>
                <a:spcPct val="0"/>
              </a:spcAft>
              <a:buNone/>
              <a:defRPr sz="2000">
                <a:solidFill>
                  <a:srgbClr val="000066"/>
                </a:solidFill>
                <a:latin typeface="+mn-lt"/>
                <a:cs typeface="+mn-cs"/>
              </a:defRPr>
            </a:lvl9pPr>
          </a:lstStyle>
          <a:p>
            <a:r>
              <a:rPr lang="en-US" err="1"/>
              <a:t>walidati</a:t>
            </a:r>
            <a:r>
              <a:rPr lang="en-US"/>
              <a:t> al-</a:t>
            </a:r>
            <a:r>
              <a:rPr lang="en-US" err="1"/>
              <a:t>a'immati</a:t>
            </a:r>
            <a:r>
              <a:rPr lang="en-US"/>
              <a:t> al-</a:t>
            </a:r>
            <a:r>
              <a:rPr lang="en-US" err="1"/>
              <a:t>athari</a:t>
            </a:r>
            <a:endParaRPr lang="en-US"/>
          </a:p>
        </p:txBody>
      </p:sp>
      <p:sp>
        <p:nvSpPr>
          <p:cNvPr id="10" name="Text Box 13"/>
          <p:cNvSpPr txBox="1">
            <a:spLocks noChangeArrowheads="1"/>
          </p:cNvSpPr>
          <p:nvPr/>
        </p:nvSpPr>
        <p:spPr bwMode="auto">
          <a:xfrm>
            <a:off x="0" y="0"/>
            <a:ext cx="9144000" cy="336550"/>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1600" b="1" dirty="0" smtClean="0">
                <a:solidFill>
                  <a:srgbClr val="FFFF99"/>
                </a:solidFill>
                <a:latin typeface="Trebuchet MS" pitchFamily="34" charset="0"/>
              </a:rPr>
              <a:t>Ziyārat of Imam Ali (A.S) on 17th Rabi’al awwal</a:t>
            </a:r>
            <a:endParaRPr lang="en-US" sz="1600" b="1" dirty="0">
              <a:solidFill>
                <a:srgbClr val="FFFF99"/>
              </a:solidFill>
              <a:latin typeface="Trebuchet MS" pitchFamily="34" charset="0"/>
            </a:endParaRPr>
          </a:p>
        </p:txBody>
      </p:sp>
      <p:sp>
        <p:nvSpPr>
          <p:cNvPr id="13" name="Text Box 13"/>
          <p:cNvSpPr txBox="1">
            <a:spLocks noChangeArrowheads="1"/>
          </p:cNvSpPr>
          <p:nvPr/>
        </p:nvSpPr>
        <p:spPr bwMode="auto">
          <a:xfrm>
            <a:off x="4876800" y="-1002"/>
            <a:ext cx="4267200" cy="337552"/>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r" rtl="1"/>
            <a:r>
              <a:rPr lang="ar-SA" sz="1600" b="1" smtClean="0">
                <a:solidFill>
                  <a:srgbClr val="FFFF99"/>
                </a:solidFill>
                <a:latin typeface="Trebuchet MS" pitchFamily="34" charset="0"/>
              </a:rPr>
              <a:t>زيارة أمير المؤمنين (عليه السلام) يوم ١٧ ربيع الأول</a:t>
            </a:r>
          </a:p>
        </p:txBody>
      </p:sp>
    </p:spTree>
    <p:extLst>
      <p:ext uri="{BB962C8B-B14F-4D97-AF65-F5344CB8AC3E}">
        <p14:creationId xmlns:p14="http://schemas.microsoft.com/office/powerpoint/2010/main" val="263096261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13360" y="914400"/>
            <a:ext cx="8778240" cy="1470025"/>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rtl="1">
              <a:lnSpc>
                <a:spcPts val="5500"/>
              </a:lnSpc>
            </a:pPr>
            <a:r>
              <a:rPr lang="ar-SA" sz="7200" kern="1200">
                <a:latin typeface="Attari_Quran" pitchFamily="2" charset="-78"/>
                <a:ea typeface="+mn-ea"/>
                <a:cs typeface="Attari_Quran" pitchFamily="2" charset="-78"/>
              </a:rPr>
              <a:t>وَرَحْمَةُ </a:t>
            </a:r>
            <a:r>
              <a:rPr lang="ar-SA" sz="7200" kern="1200" err="1">
                <a:latin typeface="Attari_Quran" pitchFamily="2" charset="-78"/>
                <a:ea typeface="+mn-ea"/>
                <a:cs typeface="Attari_Quran" pitchFamily="2" charset="-78"/>
              </a:rPr>
              <a:t>ٱللَّهِ</a:t>
            </a:r>
            <a:r>
              <a:rPr lang="ar-SA" sz="7200" kern="1200">
                <a:latin typeface="Attari_Quran" pitchFamily="2" charset="-78"/>
                <a:ea typeface="+mn-ea"/>
                <a:cs typeface="Attari_Quran" pitchFamily="2" charset="-78"/>
              </a:rPr>
              <a:t> وَبَرَكَاتُهُ</a:t>
            </a:r>
            <a:endParaRPr lang="en-US" sz="72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743200"/>
            <a:ext cx="8763000" cy="17526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342900" indent="-342900"/>
            <a:r>
              <a:rPr lang="en-US" b="1" kern="1200">
                <a:latin typeface="Arial" pitchFamily="34" charset="0"/>
                <a:ea typeface="MS Mincho" pitchFamily="49" charset="-128"/>
                <a:cs typeface="Arial" pitchFamily="34" charset="0"/>
              </a:rPr>
              <a:t>Allah’s mercy and blessings be upon him.</a:t>
            </a:r>
          </a:p>
        </p:txBody>
      </p:sp>
      <p:sp>
        <p:nvSpPr>
          <p:cNvPr id="7" name="Subtitle 4"/>
          <p:cNvSpPr txBox="1">
            <a:spLocks/>
          </p:cNvSpPr>
          <p:nvPr/>
        </p:nvSpPr>
        <p:spPr bwMode="auto">
          <a:xfrm>
            <a:off x="213360" y="5029200"/>
            <a:ext cx="877824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marL="342900" indent="-342900" algn="ctr">
              <a:spcBef>
                <a:spcPct val="20000"/>
              </a:spcBef>
              <a:buNone/>
              <a:defRPr sz="2400" b="1" i="1">
                <a:solidFill>
                  <a:srgbClr val="000066"/>
                </a:solidFill>
                <a:latin typeface="+mn-lt"/>
                <a:ea typeface="MS Mincho" pitchFamily="49" charset="-128"/>
                <a:cs typeface="+mn-cs"/>
              </a:defRPr>
            </a:lvl1pPr>
            <a:lvl2pPr indent="0" algn="ctr">
              <a:spcBef>
                <a:spcPct val="20000"/>
              </a:spcBef>
              <a:buNone/>
              <a:defRPr sz="2800">
                <a:solidFill>
                  <a:srgbClr val="000066"/>
                </a:solidFill>
                <a:latin typeface="+mn-lt"/>
                <a:cs typeface="+mn-cs"/>
              </a:defRPr>
            </a:lvl2pPr>
            <a:lvl3pPr indent="0" algn="ctr">
              <a:spcBef>
                <a:spcPct val="20000"/>
              </a:spcBef>
              <a:buNone/>
              <a:defRPr sz="2400">
                <a:solidFill>
                  <a:srgbClr val="000066"/>
                </a:solidFill>
                <a:latin typeface="+mn-lt"/>
                <a:cs typeface="+mn-cs"/>
              </a:defRPr>
            </a:lvl3pPr>
            <a:lvl4pPr indent="0" algn="ctr">
              <a:spcBef>
                <a:spcPct val="20000"/>
              </a:spcBef>
              <a:buNone/>
              <a:defRPr sz="2000">
                <a:solidFill>
                  <a:srgbClr val="000066"/>
                </a:solidFill>
                <a:latin typeface="+mn-lt"/>
                <a:cs typeface="+mn-cs"/>
              </a:defRPr>
            </a:lvl4pPr>
            <a:lvl5pPr indent="0" algn="ctr">
              <a:spcBef>
                <a:spcPct val="20000"/>
              </a:spcBef>
              <a:buNone/>
              <a:defRPr sz="2000">
                <a:solidFill>
                  <a:srgbClr val="000066"/>
                </a:solidFill>
                <a:latin typeface="+mn-lt"/>
                <a:cs typeface="+mn-cs"/>
              </a:defRPr>
            </a:lvl5pPr>
            <a:lvl6pPr indent="0" algn="ctr" fontAlgn="base">
              <a:spcBef>
                <a:spcPct val="20000"/>
              </a:spcBef>
              <a:spcAft>
                <a:spcPct val="0"/>
              </a:spcAft>
              <a:buNone/>
              <a:defRPr sz="2000">
                <a:solidFill>
                  <a:srgbClr val="000066"/>
                </a:solidFill>
                <a:latin typeface="+mn-lt"/>
                <a:cs typeface="+mn-cs"/>
              </a:defRPr>
            </a:lvl6pPr>
            <a:lvl7pPr indent="0" algn="ctr" fontAlgn="base">
              <a:spcBef>
                <a:spcPct val="20000"/>
              </a:spcBef>
              <a:spcAft>
                <a:spcPct val="0"/>
              </a:spcAft>
              <a:buNone/>
              <a:defRPr sz="2000">
                <a:solidFill>
                  <a:srgbClr val="000066"/>
                </a:solidFill>
                <a:latin typeface="+mn-lt"/>
                <a:cs typeface="+mn-cs"/>
              </a:defRPr>
            </a:lvl7pPr>
            <a:lvl8pPr indent="0" algn="ctr" fontAlgn="base">
              <a:spcBef>
                <a:spcPct val="20000"/>
              </a:spcBef>
              <a:spcAft>
                <a:spcPct val="0"/>
              </a:spcAft>
              <a:buNone/>
              <a:defRPr sz="2000">
                <a:solidFill>
                  <a:srgbClr val="000066"/>
                </a:solidFill>
                <a:latin typeface="+mn-lt"/>
                <a:cs typeface="+mn-cs"/>
              </a:defRPr>
            </a:lvl8pPr>
            <a:lvl9pPr indent="0" algn="ctr" fontAlgn="base">
              <a:spcBef>
                <a:spcPct val="20000"/>
              </a:spcBef>
              <a:spcAft>
                <a:spcPct val="0"/>
              </a:spcAft>
              <a:buNone/>
              <a:defRPr sz="2000">
                <a:solidFill>
                  <a:srgbClr val="000066"/>
                </a:solidFill>
                <a:latin typeface="+mn-lt"/>
                <a:cs typeface="+mn-cs"/>
              </a:defRPr>
            </a:lvl9pPr>
          </a:lstStyle>
          <a:p>
            <a:r>
              <a:rPr lang="fi-FI"/>
              <a:t>wa rahmatu allahi wa barakatuhu</a:t>
            </a:r>
            <a:endParaRPr lang="en-US"/>
          </a:p>
        </p:txBody>
      </p:sp>
      <p:sp>
        <p:nvSpPr>
          <p:cNvPr id="10" name="Text Box 13"/>
          <p:cNvSpPr txBox="1">
            <a:spLocks noChangeArrowheads="1"/>
          </p:cNvSpPr>
          <p:nvPr/>
        </p:nvSpPr>
        <p:spPr bwMode="auto">
          <a:xfrm>
            <a:off x="0" y="0"/>
            <a:ext cx="9144000" cy="336550"/>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1600" b="1" dirty="0" smtClean="0">
                <a:solidFill>
                  <a:srgbClr val="FFFF99"/>
                </a:solidFill>
                <a:latin typeface="Trebuchet MS" pitchFamily="34" charset="0"/>
              </a:rPr>
              <a:t>Ziyārat of Imam Ali (A.S) on 17th Rabi’al awwal</a:t>
            </a:r>
            <a:endParaRPr lang="en-US" sz="1600" b="1" dirty="0">
              <a:solidFill>
                <a:srgbClr val="FFFF99"/>
              </a:solidFill>
              <a:latin typeface="Trebuchet MS" pitchFamily="34" charset="0"/>
            </a:endParaRPr>
          </a:p>
        </p:txBody>
      </p:sp>
      <p:sp>
        <p:nvSpPr>
          <p:cNvPr id="13" name="Text Box 13"/>
          <p:cNvSpPr txBox="1">
            <a:spLocks noChangeArrowheads="1"/>
          </p:cNvSpPr>
          <p:nvPr/>
        </p:nvSpPr>
        <p:spPr bwMode="auto">
          <a:xfrm>
            <a:off x="4876800" y="-1002"/>
            <a:ext cx="4267200" cy="337552"/>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r" rtl="1"/>
            <a:r>
              <a:rPr lang="ar-SA" sz="1600" b="1" smtClean="0">
                <a:solidFill>
                  <a:srgbClr val="FFFF99"/>
                </a:solidFill>
                <a:latin typeface="Trebuchet MS" pitchFamily="34" charset="0"/>
              </a:rPr>
              <a:t>زيارة أمير المؤمنين (عليه السلام) يوم ١٧ ربيع الأول</a:t>
            </a:r>
          </a:p>
        </p:txBody>
      </p:sp>
    </p:spTree>
    <p:extLst>
      <p:ext uri="{BB962C8B-B14F-4D97-AF65-F5344CB8AC3E}">
        <p14:creationId xmlns:p14="http://schemas.microsoft.com/office/powerpoint/2010/main" val="67751931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13360" y="914400"/>
            <a:ext cx="8778240" cy="1470025"/>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rtl="1">
              <a:lnSpc>
                <a:spcPts val="5500"/>
              </a:lnSpc>
            </a:pPr>
            <a:r>
              <a:rPr lang="ar-SA" sz="7200" kern="1200" dirty="0">
                <a:latin typeface="Attari_Quran" pitchFamily="2" charset="-78"/>
                <a:ea typeface="+mn-ea"/>
                <a:cs typeface="Attari_Quran" pitchFamily="2" charset="-78"/>
              </a:rPr>
              <a:t>اَلسَّلاَمُ عَلَىٰ </a:t>
            </a:r>
            <a:r>
              <a:rPr lang="ar-SA" sz="7200" kern="1200" dirty="0" err="1">
                <a:latin typeface="Attari_Quran" pitchFamily="2" charset="-78"/>
                <a:ea typeface="+mn-ea"/>
                <a:cs typeface="Attari_Quran" pitchFamily="2" charset="-78"/>
              </a:rPr>
              <a:t>ٱلنَّبَإِ</a:t>
            </a:r>
            <a:r>
              <a:rPr lang="ar-SA" sz="7200" kern="1200" dirty="0">
                <a:latin typeface="Attari_Quran" pitchFamily="2" charset="-78"/>
                <a:ea typeface="+mn-ea"/>
                <a:cs typeface="Attari_Quran" pitchFamily="2" charset="-78"/>
              </a:rPr>
              <a:t> </a:t>
            </a:r>
            <a:r>
              <a:rPr lang="ar-SA" sz="7200" kern="1200" dirty="0" err="1">
                <a:latin typeface="Attari_Quran" pitchFamily="2" charset="-78"/>
                <a:ea typeface="+mn-ea"/>
                <a:cs typeface="Attari_Quran" pitchFamily="2" charset="-78"/>
              </a:rPr>
              <a:t>ٱلْعَظِيمِ</a:t>
            </a:r>
            <a:endParaRPr lang="en-US" sz="7200" kern="1200" dirty="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743200"/>
            <a:ext cx="8763000" cy="17526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342900" indent="-342900"/>
            <a:r>
              <a:rPr lang="en-US" b="1" kern="1200">
                <a:latin typeface="Arial" pitchFamily="34" charset="0"/>
                <a:ea typeface="MS Mincho" pitchFamily="49" charset="-128"/>
                <a:cs typeface="Arial" pitchFamily="34" charset="0"/>
              </a:rPr>
              <a:t>Peace be upon the Great News,</a:t>
            </a:r>
          </a:p>
        </p:txBody>
      </p:sp>
      <p:sp>
        <p:nvSpPr>
          <p:cNvPr id="7" name="Subtitle 4"/>
          <p:cNvSpPr txBox="1">
            <a:spLocks/>
          </p:cNvSpPr>
          <p:nvPr/>
        </p:nvSpPr>
        <p:spPr bwMode="auto">
          <a:xfrm>
            <a:off x="213360" y="5029200"/>
            <a:ext cx="877824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marL="342900" indent="-342900" algn="ctr">
              <a:spcBef>
                <a:spcPct val="20000"/>
              </a:spcBef>
              <a:buNone/>
              <a:defRPr sz="2400" b="1" i="1">
                <a:solidFill>
                  <a:srgbClr val="000066"/>
                </a:solidFill>
                <a:latin typeface="+mn-lt"/>
                <a:ea typeface="MS Mincho" pitchFamily="49" charset="-128"/>
                <a:cs typeface="+mn-cs"/>
              </a:defRPr>
            </a:lvl1pPr>
            <a:lvl2pPr indent="0" algn="ctr">
              <a:spcBef>
                <a:spcPct val="20000"/>
              </a:spcBef>
              <a:buNone/>
              <a:defRPr sz="2800">
                <a:solidFill>
                  <a:srgbClr val="000066"/>
                </a:solidFill>
                <a:latin typeface="+mn-lt"/>
                <a:cs typeface="+mn-cs"/>
              </a:defRPr>
            </a:lvl2pPr>
            <a:lvl3pPr indent="0" algn="ctr">
              <a:spcBef>
                <a:spcPct val="20000"/>
              </a:spcBef>
              <a:buNone/>
              <a:defRPr sz="2400">
                <a:solidFill>
                  <a:srgbClr val="000066"/>
                </a:solidFill>
                <a:latin typeface="+mn-lt"/>
                <a:cs typeface="+mn-cs"/>
              </a:defRPr>
            </a:lvl3pPr>
            <a:lvl4pPr indent="0" algn="ctr">
              <a:spcBef>
                <a:spcPct val="20000"/>
              </a:spcBef>
              <a:buNone/>
              <a:defRPr sz="2000">
                <a:solidFill>
                  <a:srgbClr val="000066"/>
                </a:solidFill>
                <a:latin typeface="+mn-lt"/>
                <a:cs typeface="+mn-cs"/>
              </a:defRPr>
            </a:lvl4pPr>
            <a:lvl5pPr indent="0" algn="ctr">
              <a:spcBef>
                <a:spcPct val="20000"/>
              </a:spcBef>
              <a:buNone/>
              <a:defRPr sz="2000">
                <a:solidFill>
                  <a:srgbClr val="000066"/>
                </a:solidFill>
                <a:latin typeface="+mn-lt"/>
                <a:cs typeface="+mn-cs"/>
              </a:defRPr>
            </a:lvl5pPr>
            <a:lvl6pPr indent="0" algn="ctr" fontAlgn="base">
              <a:spcBef>
                <a:spcPct val="20000"/>
              </a:spcBef>
              <a:spcAft>
                <a:spcPct val="0"/>
              </a:spcAft>
              <a:buNone/>
              <a:defRPr sz="2000">
                <a:solidFill>
                  <a:srgbClr val="000066"/>
                </a:solidFill>
                <a:latin typeface="+mn-lt"/>
                <a:cs typeface="+mn-cs"/>
              </a:defRPr>
            </a:lvl6pPr>
            <a:lvl7pPr indent="0" algn="ctr" fontAlgn="base">
              <a:spcBef>
                <a:spcPct val="20000"/>
              </a:spcBef>
              <a:spcAft>
                <a:spcPct val="0"/>
              </a:spcAft>
              <a:buNone/>
              <a:defRPr sz="2000">
                <a:solidFill>
                  <a:srgbClr val="000066"/>
                </a:solidFill>
                <a:latin typeface="+mn-lt"/>
                <a:cs typeface="+mn-cs"/>
              </a:defRPr>
            </a:lvl7pPr>
            <a:lvl8pPr indent="0" algn="ctr" fontAlgn="base">
              <a:spcBef>
                <a:spcPct val="20000"/>
              </a:spcBef>
              <a:spcAft>
                <a:spcPct val="0"/>
              </a:spcAft>
              <a:buNone/>
              <a:defRPr sz="2000">
                <a:solidFill>
                  <a:srgbClr val="000066"/>
                </a:solidFill>
                <a:latin typeface="+mn-lt"/>
                <a:cs typeface="+mn-cs"/>
              </a:defRPr>
            </a:lvl8pPr>
            <a:lvl9pPr indent="0" algn="ctr" fontAlgn="base">
              <a:spcBef>
                <a:spcPct val="20000"/>
              </a:spcBef>
              <a:spcAft>
                <a:spcPct val="0"/>
              </a:spcAft>
              <a:buNone/>
              <a:defRPr sz="2000">
                <a:solidFill>
                  <a:srgbClr val="000066"/>
                </a:solidFill>
                <a:latin typeface="+mn-lt"/>
                <a:cs typeface="+mn-cs"/>
              </a:defRPr>
            </a:lvl9pPr>
          </a:lstStyle>
          <a:p>
            <a:r>
              <a:rPr lang="en-US" dirty="0"/>
              <a:t>alssalamu `ala </a:t>
            </a:r>
            <a:r>
              <a:rPr lang="en-US" dirty="0" err="1"/>
              <a:t>alnnaba'i</a:t>
            </a:r>
            <a:r>
              <a:rPr lang="en-US" dirty="0"/>
              <a:t> </a:t>
            </a:r>
            <a:r>
              <a:rPr lang="en-US" dirty="0" err="1"/>
              <a:t>al`azimi</a:t>
            </a:r>
            <a:endParaRPr lang="en-US" dirty="0"/>
          </a:p>
        </p:txBody>
      </p:sp>
      <p:sp>
        <p:nvSpPr>
          <p:cNvPr id="10" name="Text Box 13"/>
          <p:cNvSpPr txBox="1">
            <a:spLocks noChangeArrowheads="1"/>
          </p:cNvSpPr>
          <p:nvPr/>
        </p:nvSpPr>
        <p:spPr bwMode="auto">
          <a:xfrm>
            <a:off x="0" y="0"/>
            <a:ext cx="9144000" cy="336550"/>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1600" b="1" dirty="0" smtClean="0">
                <a:solidFill>
                  <a:srgbClr val="FFFF99"/>
                </a:solidFill>
                <a:latin typeface="Trebuchet MS" pitchFamily="34" charset="0"/>
              </a:rPr>
              <a:t>Ziyārat of Imam Ali (A.S) on 17th Rabi’al awwal</a:t>
            </a:r>
            <a:endParaRPr lang="en-US" sz="1600" b="1" dirty="0">
              <a:solidFill>
                <a:srgbClr val="FFFF99"/>
              </a:solidFill>
              <a:latin typeface="Trebuchet MS" pitchFamily="34" charset="0"/>
            </a:endParaRPr>
          </a:p>
        </p:txBody>
      </p:sp>
      <p:sp>
        <p:nvSpPr>
          <p:cNvPr id="13" name="Text Box 13"/>
          <p:cNvSpPr txBox="1">
            <a:spLocks noChangeArrowheads="1"/>
          </p:cNvSpPr>
          <p:nvPr/>
        </p:nvSpPr>
        <p:spPr bwMode="auto">
          <a:xfrm>
            <a:off x="4876800" y="-1002"/>
            <a:ext cx="4267200" cy="337552"/>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r" rtl="1"/>
            <a:r>
              <a:rPr lang="ar-SA" sz="1600" b="1" smtClean="0">
                <a:solidFill>
                  <a:srgbClr val="FFFF99"/>
                </a:solidFill>
                <a:latin typeface="Trebuchet MS" pitchFamily="34" charset="0"/>
              </a:rPr>
              <a:t>زيارة أمير المؤمنين (عليه السلام) يوم ١٧ ربيع الأول</a:t>
            </a:r>
          </a:p>
        </p:txBody>
      </p:sp>
    </p:spTree>
    <p:extLst>
      <p:ext uri="{BB962C8B-B14F-4D97-AF65-F5344CB8AC3E}">
        <p14:creationId xmlns:p14="http://schemas.microsoft.com/office/powerpoint/2010/main" val="364987322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13360" y="914400"/>
            <a:ext cx="8778240" cy="1470025"/>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rtl="1">
              <a:lnSpc>
                <a:spcPts val="5500"/>
              </a:lnSpc>
            </a:pPr>
            <a:r>
              <a:rPr lang="ar-SA" sz="7200" kern="1200" err="1">
                <a:latin typeface="Attari_Quran" pitchFamily="2" charset="-78"/>
                <a:ea typeface="+mn-ea"/>
                <a:cs typeface="Attari_Quran" pitchFamily="2" charset="-78"/>
              </a:rPr>
              <a:t>ٱلَّذِي</a:t>
            </a:r>
            <a:r>
              <a:rPr lang="ar-SA" sz="7200" kern="1200">
                <a:latin typeface="Attari_Quran" pitchFamily="2" charset="-78"/>
                <a:ea typeface="+mn-ea"/>
                <a:cs typeface="Attari_Quran" pitchFamily="2" charset="-78"/>
              </a:rPr>
              <a:t> هُمْ فِيهِ مُخْتَلِفُونَ</a:t>
            </a:r>
            <a:endParaRPr lang="en-US" sz="72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743200"/>
            <a:ext cx="8763000" cy="17526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342900" indent="-342900"/>
            <a:r>
              <a:rPr lang="en-US" b="1" kern="1200">
                <a:latin typeface="Arial" pitchFamily="34" charset="0"/>
                <a:ea typeface="MS Mincho" pitchFamily="49" charset="-128"/>
                <a:cs typeface="Arial" pitchFamily="34" charset="0"/>
              </a:rPr>
              <a:t>about whom they differ,</a:t>
            </a:r>
          </a:p>
        </p:txBody>
      </p:sp>
      <p:sp>
        <p:nvSpPr>
          <p:cNvPr id="7" name="Subtitle 4"/>
          <p:cNvSpPr txBox="1">
            <a:spLocks/>
          </p:cNvSpPr>
          <p:nvPr/>
        </p:nvSpPr>
        <p:spPr bwMode="auto">
          <a:xfrm>
            <a:off x="213360" y="5029200"/>
            <a:ext cx="877824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marL="342900" indent="-342900" algn="ctr">
              <a:spcBef>
                <a:spcPct val="20000"/>
              </a:spcBef>
              <a:buNone/>
              <a:defRPr sz="2400" b="1" i="1">
                <a:solidFill>
                  <a:srgbClr val="000066"/>
                </a:solidFill>
                <a:latin typeface="+mn-lt"/>
                <a:ea typeface="MS Mincho" pitchFamily="49" charset="-128"/>
                <a:cs typeface="+mn-cs"/>
              </a:defRPr>
            </a:lvl1pPr>
            <a:lvl2pPr indent="0" algn="ctr">
              <a:spcBef>
                <a:spcPct val="20000"/>
              </a:spcBef>
              <a:buNone/>
              <a:defRPr sz="2800">
                <a:solidFill>
                  <a:srgbClr val="000066"/>
                </a:solidFill>
                <a:latin typeface="+mn-lt"/>
                <a:cs typeface="+mn-cs"/>
              </a:defRPr>
            </a:lvl2pPr>
            <a:lvl3pPr indent="0" algn="ctr">
              <a:spcBef>
                <a:spcPct val="20000"/>
              </a:spcBef>
              <a:buNone/>
              <a:defRPr sz="2400">
                <a:solidFill>
                  <a:srgbClr val="000066"/>
                </a:solidFill>
                <a:latin typeface="+mn-lt"/>
                <a:cs typeface="+mn-cs"/>
              </a:defRPr>
            </a:lvl3pPr>
            <a:lvl4pPr indent="0" algn="ctr">
              <a:spcBef>
                <a:spcPct val="20000"/>
              </a:spcBef>
              <a:buNone/>
              <a:defRPr sz="2000">
                <a:solidFill>
                  <a:srgbClr val="000066"/>
                </a:solidFill>
                <a:latin typeface="+mn-lt"/>
                <a:cs typeface="+mn-cs"/>
              </a:defRPr>
            </a:lvl4pPr>
            <a:lvl5pPr indent="0" algn="ctr">
              <a:spcBef>
                <a:spcPct val="20000"/>
              </a:spcBef>
              <a:buNone/>
              <a:defRPr sz="2000">
                <a:solidFill>
                  <a:srgbClr val="000066"/>
                </a:solidFill>
                <a:latin typeface="+mn-lt"/>
                <a:cs typeface="+mn-cs"/>
              </a:defRPr>
            </a:lvl5pPr>
            <a:lvl6pPr indent="0" algn="ctr" fontAlgn="base">
              <a:spcBef>
                <a:spcPct val="20000"/>
              </a:spcBef>
              <a:spcAft>
                <a:spcPct val="0"/>
              </a:spcAft>
              <a:buNone/>
              <a:defRPr sz="2000">
                <a:solidFill>
                  <a:srgbClr val="000066"/>
                </a:solidFill>
                <a:latin typeface="+mn-lt"/>
                <a:cs typeface="+mn-cs"/>
              </a:defRPr>
            </a:lvl6pPr>
            <a:lvl7pPr indent="0" algn="ctr" fontAlgn="base">
              <a:spcBef>
                <a:spcPct val="20000"/>
              </a:spcBef>
              <a:spcAft>
                <a:spcPct val="0"/>
              </a:spcAft>
              <a:buNone/>
              <a:defRPr sz="2000">
                <a:solidFill>
                  <a:srgbClr val="000066"/>
                </a:solidFill>
                <a:latin typeface="+mn-lt"/>
                <a:cs typeface="+mn-cs"/>
              </a:defRPr>
            </a:lvl7pPr>
            <a:lvl8pPr indent="0" algn="ctr" fontAlgn="base">
              <a:spcBef>
                <a:spcPct val="20000"/>
              </a:spcBef>
              <a:spcAft>
                <a:spcPct val="0"/>
              </a:spcAft>
              <a:buNone/>
              <a:defRPr sz="2000">
                <a:solidFill>
                  <a:srgbClr val="000066"/>
                </a:solidFill>
                <a:latin typeface="+mn-lt"/>
                <a:cs typeface="+mn-cs"/>
              </a:defRPr>
            </a:lvl8pPr>
            <a:lvl9pPr indent="0" algn="ctr" fontAlgn="base">
              <a:spcBef>
                <a:spcPct val="20000"/>
              </a:spcBef>
              <a:spcAft>
                <a:spcPct val="0"/>
              </a:spcAft>
              <a:buNone/>
              <a:defRPr sz="2000">
                <a:solidFill>
                  <a:srgbClr val="000066"/>
                </a:solidFill>
                <a:latin typeface="+mn-lt"/>
                <a:cs typeface="+mn-cs"/>
              </a:defRPr>
            </a:lvl9pPr>
          </a:lstStyle>
          <a:p>
            <a:r>
              <a:rPr lang="en-US" err="1"/>
              <a:t>alladhi</a:t>
            </a:r>
            <a:r>
              <a:rPr lang="en-US"/>
              <a:t> hum </a:t>
            </a:r>
            <a:r>
              <a:rPr lang="en-US" err="1"/>
              <a:t>fihi</a:t>
            </a:r>
            <a:r>
              <a:rPr lang="en-US"/>
              <a:t> </a:t>
            </a:r>
            <a:r>
              <a:rPr lang="en-US" err="1"/>
              <a:t>mukhtalifuna</a:t>
            </a:r>
            <a:endParaRPr lang="en-US"/>
          </a:p>
        </p:txBody>
      </p:sp>
      <p:sp>
        <p:nvSpPr>
          <p:cNvPr id="10" name="Text Box 13"/>
          <p:cNvSpPr txBox="1">
            <a:spLocks noChangeArrowheads="1"/>
          </p:cNvSpPr>
          <p:nvPr/>
        </p:nvSpPr>
        <p:spPr bwMode="auto">
          <a:xfrm>
            <a:off x="0" y="0"/>
            <a:ext cx="9144000" cy="336550"/>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1600" b="1" dirty="0" smtClean="0">
                <a:solidFill>
                  <a:srgbClr val="FFFF99"/>
                </a:solidFill>
                <a:latin typeface="Trebuchet MS" pitchFamily="34" charset="0"/>
              </a:rPr>
              <a:t>Ziyārat of Imam Ali (A.S) on 17th Rabi’al awwal</a:t>
            </a:r>
            <a:endParaRPr lang="en-US" sz="1600" b="1" dirty="0">
              <a:solidFill>
                <a:srgbClr val="FFFF99"/>
              </a:solidFill>
              <a:latin typeface="Trebuchet MS" pitchFamily="34" charset="0"/>
            </a:endParaRPr>
          </a:p>
        </p:txBody>
      </p:sp>
      <p:sp>
        <p:nvSpPr>
          <p:cNvPr id="13" name="Text Box 13"/>
          <p:cNvSpPr txBox="1">
            <a:spLocks noChangeArrowheads="1"/>
          </p:cNvSpPr>
          <p:nvPr/>
        </p:nvSpPr>
        <p:spPr bwMode="auto">
          <a:xfrm>
            <a:off x="4876800" y="-1002"/>
            <a:ext cx="4267200" cy="337552"/>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r" rtl="1"/>
            <a:r>
              <a:rPr lang="ar-SA" sz="1600" b="1" smtClean="0">
                <a:solidFill>
                  <a:srgbClr val="FFFF99"/>
                </a:solidFill>
                <a:latin typeface="Trebuchet MS" pitchFamily="34" charset="0"/>
              </a:rPr>
              <a:t>زيارة أمير المؤمنين (عليه السلام) يوم ١٧ ربيع الأول</a:t>
            </a:r>
          </a:p>
        </p:txBody>
      </p:sp>
    </p:spTree>
    <p:extLst>
      <p:ext uri="{BB962C8B-B14F-4D97-AF65-F5344CB8AC3E}">
        <p14:creationId xmlns:p14="http://schemas.microsoft.com/office/powerpoint/2010/main" val="118889385"/>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13360" y="914400"/>
            <a:ext cx="8778240" cy="1470025"/>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rtl="1">
              <a:lnSpc>
                <a:spcPts val="5500"/>
              </a:lnSpc>
            </a:pPr>
            <a:r>
              <a:rPr lang="ar-SA" sz="7200" kern="1200" dirty="0">
                <a:latin typeface="Attari_Quran" pitchFamily="2" charset="-78"/>
                <a:ea typeface="+mn-ea"/>
                <a:cs typeface="Attari_Quran" pitchFamily="2" charset="-78"/>
              </a:rPr>
              <a:t>اَلسَّلاَمُ عَلَىٰ </a:t>
            </a:r>
            <a:r>
              <a:rPr lang="ar-SA" sz="7200" kern="1200" dirty="0" smtClean="0">
                <a:latin typeface="Attari_Quran" pitchFamily="2" charset="-78"/>
                <a:ea typeface="+mn-ea"/>
                <a:cs typeface="Attari_Quran" pitchFamily="2" charset="-78"/>
              </a:rPr>
              <a:t>ابِي </a:t>
            </a:r>
            <a:r>
              <a:rPr lang="ar-SA" sz="7200" kern="1200" dirty="0" err="1">
                <a:latin typeface="Attari_Quran" pitchFamily="2" charset="-78"/>
                <a:ea typeface="+mn-ea"/>
                <a:cs typeface="Attari_Quran" pitchFamily="2" charset="-78"/>
              </a:rPr>
              <a:t>ٱلْقَاسِمِ</a:t>
            </a:r>
            <a:r>
              <a:rPr lang="ar-SA" sz="7200" kern="1200" dirty="0">
                <a:latin typeface="Attari_Quran" pitchFamily="2" charset="-78"/>
                <a:ea typeface="+mn-ea"/>
                <a:cs typeface="Attari_Quran" pitchFamily="2" charset="-78"/>
              </a:rPr>
              <a:t> مُحَمَّدٍ</a:t>
            </a:r>
            <a:endParaRPr lang="en-US" sz="7200" kern="1200" dirty="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743200"/>
            <a:ext cx="8763000" cy="17526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342900" indent="-342900"/>
            <a:r>
              <a:rPr lang="en-US" b="1" kern="1200">
                <a:latin typeface="Arial" pitchFamily="34" charset="0"/>
                <a:ea typeface="MS Mincho" pitchFamily="49" charset="-128"/>
                <a:cs typeface="Arial" pitchFamily="34" charset="0"/>
              </a:rPr>
              <a:t>Peace be upon </a:t>
            </a:r>
            <a:r>
              <a:rPr lang="en-US" b="1" kern="1200" err="1">
                <a:latin typeface="Arial" pitchFamily="34" charset="0"/>
                <a:ea typeface="MS Mincho" pitchFamily="49" charset="-128"/>
                <a:cs typeface="Arial" pitchFamily="34" charset="0"/>
              </a:rPr>
              <a:t>Abu’l</a:t>
            </a:r>
            <a:r>
              <a:rPr lang="en-US" b="1" kern="1200">
                <a:latin typeface="Arial" pitchFamily="34" charset="0"/>
                <a:ea typeface="MS Mincho" pitchFamily="49" charset="-128"/>
                <a:cs typeface="Arial" pitchFamily="34" charset="0"/>
              </a:rPr>
              <a:t>-Qasim Muhammad.</a:t>
            </a:r>
          </a:p>
        </p:txBody>
      </p:sp>
      <p:sp>
        <p:nvSpPr>
          <p:cNvPr id="7" name="Subtitle 4"/>
          <p:cNvSpPr txBox="1">
            <a:spLocks/>
          </p:cNvSpPr>
          <p:nvPr/>
        </p:nvSpPr>
        <p:spPr bwMode="auto">
          <a:xfrm>
            <a:off x="213360" y="5029200"/>
            <a:ext cx="877824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marL="342900" indent="-342900" algn="ctr">
              <a:spcBef>
                <a:spcPct val="20000"/>
              </a:spcBef>
              <a:buNone/>
              <a:defRPr sz="2400" b="1" i="1">
                <a:solidFill>
                  <a:srgbClr val="000066"/>
                </a:solidFill>
                <a:latin typeface="+mn-lt"/>
                <a:ea typeface="MS Mincho" pitchFamily="49" charset="-128"/>
                <a:cs typeface="+mn-cs"/>
              </a:defRPr>
            </a:lvl1pPr>
            <a:lvl2pPr indent="0" algn="ctr">
              <a:spcBef>
                <a:spcPct val="20000"/>
              </a:spcBef>
              <a:buNone/>
              <a:defRPr sz="2800">
                <a:solidFill>
                  <a:srgbClr val="000066"/>
                </a:solidFill>
                <a:latin typeface="+mn-lt"/>
                <a:cs typeface="+mn-cs"/>
              </a:defRPr>
            </a:lvl2pPr>
            <a:lvl3pPr indent="0" algn="ctr">
              <a:spcBef>
                <a:spcPct val="20000"/>
              </a:spcBef>
              <a:buNone/>
              <a:defRPr sz="2400">
                <a:solidFill>
                  <a:srgbClr val="000066"/>
                </a:solidFill>
                <a:latin typeface="+mn-lt"/>
                <a:cs typeface="+mn-cs"/>
              </a:defRPr>
            </a:lvl3pPr>
            <a:lvl4pPr indent="0" algn="ctr">
              <a:spcBef>
                <a:spcPct val="20000"/>
              </a:spcBef>
              <a:buNone/>
              <a:defRPr sz="2000">
                <a:solidFill>
                  <a:srgbClr val="000066"/>
                </a:solidFill>
                <a:latin typeface="+mn-lt"/>
                <a:cs typeface="+mn-cs"/>
              </a:defRPr>
            </a:lvl4pPr>
            <a:lvl5pPr indent="0" algn="ctr">
              <a:spcBef>
                <a:spcPct val="20000"/>
              </a:spcBef>
              <a:buNone/>
              <a:defRPr sz="2000">
                <a:solidFill>
                  <a:srgbClr val="000066"/>
                </a:solidFill>
                <a:latin typeface="+mn-lt"/>
                <a:cs typeface="+mn-cs"/>
              </a:defRPr>
            </a:lvl5pPr>
            <a:lvl6pPr indent="0" algn="ctr" fontAlgn="base">
              <a:spcBef>
                <a:spcPct val="20000"/>
              </a:spcBef>
              <a:spcAft>
                <a:spcPct val="0"/>
              </a:spcAft>
              <a:buNone/>
              <a:defRPr sz="2000">
                <a:solidFill>
                  <a:srgbClr val="000066"/>
                </a:solidFill>
                <a:latin typeface="+mn-lt"/>
                <a:cs typeface="+mn-cs"/>
              </a:defRPr>
            </a:lvl6pPr>
            <a:lvl7pPr indent="0" algn="ctr" fontAlgn="base">
              <a:spcBef>
                <a:spcPct val="20000"/>
              </a:spcBef>
              <a:spcAft>
                <a:spcPct val="0"/>
              </a:spcAft>
              <a:buNone/>
              <a:defRPr sz="2000">
                <a:solidFill>
                  <a:srgbClr val="000066"/>
                </a:solidFill>
                <a:latin typeface="+mn-lt"/>
                <a:cs typeface="+mn-cs"/>
              </a:defRPr>
            </a:lvl7pPr>
            <a:lvl8pPr indent="0" algn="ctr" fontAlgn="base">
              <a:spcBef>
                <a:spcPct val="20000"/>
              </a:spcBef>
              <a:spcAft>
                <a:spcPct val="0"/>
              </a:spcAft>
              <a:buNone/>
              <a:defRPr sz="2000">
                <a:solidFill>
                  <a:srgbClr val="000066"/>
                </a:solidFill>
                <a:latin typeface="+mn-lt"/>
                <a:cs typeface="+mn-cs"/>
              </a:defRPr>
            </a:lvl8pPr>
            <a:lvl9pPr indent="0" algn="ctr" fontAlgn="base">
              <a:spcBef>
                <a:spcPct val="20000"/>
              </a:spcBef>
              <a:spcAft>
                <a:spcPct val="0"/>
              </a:spcAft>
              <a:buNone/>
              <a:defRPr sz="2000">
                <a:solidFill>
                  <a:srgbClr val="000066"/>
                </a:solidFill>
                <a:latin typeface="+mn-lt"/>
                <a:cs typeface="+mn-cs"/>
              </a:defRPr>
            </a:lvl9pPr>
          </a:lstStyle>
          <a:p>
            <a:r>
              <a:rPr lang="en-US" dirty="0"/>
              <a:t>alssalamu `ala </a:t>
            </a:r>
            <a:r>
              <a:rPr lang="en-US" dirty="0" err="1"/>
              <a:t>abi</a:t>
            </a:r>
            <a:r>
              <a:rPr lang="en-US" dirty="0"/>
              <a:t> </a:t>
            </a:r>
            <a:r>
              <a:rPr lang="en-US" dirty="0" err="1"/>
              <a:t>alqasimi</a:t>
            </a:r>
            <a:r>
              <a:rPr lang="en-US" dirty="0"/>
              <a:t> </a:t>
            </a:r>
            <a:r>
              <a:rPr lang="en-US" dirty="0" err="1"/>
              <a:t>muhammadin</a:t>
            </a:r>
            <a:endParaRPr lang="en-US" dirty="0"/>
          </a:p>
        </p:txBody>
      </p:sp>
      <p:sp>
        <p:nvSpPr>
          <p:cNvPr id="10" name="Text Box 13"/>
          <p:cNvSpPr txBox="1">
            <a:spLocks noChangeArrowheads="1"/>
          </p:cNvSpPr>
          <p:nvPr/>
        </p:nvSpPr>
        <p:spPr bwMode="auto">
          <a:xfrm>
            <a:off x="0" y="0"/>
            <a:ext cx="9144000" cy="336550"/>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1600" b="1" dirty="0" smtClean="0">
                <a:solidFill>
                  <a:srgbClr val="FFFF99"/>
                </a:solidFill>
                <a:latin typeface="Trebuchet MS" pitchFamily="34" charset="0"/>
              </a:rPr>
              <a:t>Ziyārat of Imam Ali (A.S) on 17th Rabi’al awwal</a:t>
            </a:r>
            <a:endParaRPr lang="en-US" sz="1600" b="1" dirty="0">
              <a:solidFill>
                <a:srgbClr val="FFFF99"/>
              </a:solidFill>
              <a:latin typeface="Trebuchet MS" pitchFamily="34" charset="0"/>
            </a:endParaRPr>
          </a:p>
        </p:txBody>
      </p:sp>
      <p:sp>
        <p:nvSpPr>
          <p:cNvPr id="13" name="Text Box 13"/>
          <p:cNvSpPr txBox="1">
            <a:spLocks noChangeArrowheads="1"/>
          </p:cNvSpPr>
          <p:nvPr/>
        </p:nvSpPr>
        <p:spPr bwMode="auto">
          <a:xfrm>
            <a:off x="4876800" y="-1002"/>
            <a:ext cx="4267200" cy="337552"/>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r" rtl="1"/>
            <a:r>
              <a:rPr lang="ar-SA" sz="1600" b="1" smtClean="0">
                <a:solidFill>
                  <a:srgbClr val="FFFF99"/>
                </a:solidFill>
                <a:latin typeface="Trebuchet MS" pitchFamily="34" charset="0"/>
              </a:rPr>
              <a:t>زيارة أمير المؤمنين (عليه السلام) يوم ١٧ ربيع الأول</a:t>
            </a:r>
          </a:p>
        </p:txBody>
      </p:sp>
    </p:spTree>
    <p:extLst>
      <p:ext uri="{BB962C8B-B14F-4D97-AF65-F5344CB8AC3E}">
        <p14:creationId xmlns:p14="http://schemas.microsoft.com/office/powerpoint/2010/main" val="206528024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13360" y="914400"/>
            <a:ext cx="8778240" cy="1470025"/>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rtl="1">
              <a:lnSpc>
                <a:spcPts val="5500"/>
              </a:lnSpc>
            </a:pPr>
            <a:r>
              <a:rPr lang="ar-SA" sz="7200" kern="1200">
                <a:latin typeface="Attari_Quran" pitchFamily="2" charset="-78"/>
                <a:ea typeface="+mn-ea"/>
                <a:cs typeface="Attari_Quran" pitchFamily="2" charset="-78"/>
              </a:rPr>
              <a:t>وَعَلَيْهِ يُعْرَضُونَ</a:t>
            </a:r>
            <a:endParaRPr lang="en-US" sz="72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743200"/>
            <a:ext cx="8763000" cy="17526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342900" indent="-342900"/>
            <a:r>
              <a:rPr lang="en-US" b="1" kern="1200">
                <a:latin typeface="Arial" pitchFamily="34" charset="0"/>
                <a:ea typeface="MS Mincho" pitchFamily="49" charset="-128"/>
                <a:cs typeface="Arial" pitchFamily="34" charset="0"/>
              </a:rPr>
              <a:t>before whom they shall be stood,</a:t>
            </a:r>
          </a:p>
        </p:txBody>
      </p:sp>
      <p:sp>
        <p:nvSpPr>
          <p:cNvPr id="7" name="Subtitle 4"/>
          <p:cNvSpPr txBox="1">
            <a:spLocks/>
          </p:cNvSpPr>
          <p:nvPr/>
        </p:nvSpPr>
        <p:spPr bwMode="auto">
          <a:xfrm>
            <a:off x="213360" y="5029200"/>
            <a:ext cx="877824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marL="342900" indent="-342900" algn="ctr">
              <a:spcBef>
                <a:spcPct val="20000"/>
              </a:spcBef>
              <a:buNone/>
              <a:defRPr sz="2400" b="1" i="1">
                <a:solidFill>
                  <a:srgbClr val="000066"/>
                </a:solidFill>
                <a:latin typeface="+mn-lt"/>
                <a:ea typeface="MS Mincho" pitchFamily="49" charset="-128"/>
                <a:cs typeface="+mn-cs"/>
              </a:defRPr>
            </a:lvl1pPr>
            <a:lvl2pPr indent="0" algn="ctr">
              <a:spcBef>
                <a:spcPct val="20000"/>
              </a:spcBef>
              <a:buNone/>
              <a:defRPr sz="2800">
                <a:solidFill>
                  <a:srgbClr val="000066"/>
                </a:solidFill>
                <a:latin typeface="+mn-lt"/>
                <a:cs typeface="+mn-cs"/>
              </a:defRPr>
            </a:lvl2pPr>
            <a:lvl3pPr indent="0" algn="ctr">
              <a:spcBef>
                <a:spcPct val="20000"/>
              </a:spcBef>
              <a:buNone/>
              <a:defRPr sz="2400">
                <a:solidFill>
                  <a:srgbClr val="000066"/>
                </a:solidFill>
                <a:latin typeface="+mn-lt"/>
                <a:cs typeface="+mn-cs"/>
              </a:defRPr>
            </a:lvl3pPr>
            <a:lvl4pPr indent="0" algn="ctr">
              <a:spcBef>
                <a:spcPct val="20000"/>
              </a:spcBef>
              <a:buNone/>
              <a:defRPr sz="2000">
                <a:solidFill>
                  <a:srgbClr val="000066"/>
                </a:solidFill>
                <a:latin typeface="+mn-lt"/>
                <a:cs typeface="+mn-cs"/>
              </a:defRPr>
            </a:lvl4pPr>
            <a:lvl5pPr indent="0" algn="ctr">
              <a:spcBef>
                <a:spcPct val="20000"/>
              </a:spcBef>
              <a:buNone/>
              <a:defRPr sz="2000">
                <a:solidFill>
                  <a:srgbClr val="000066"/>
                </a:solidFill>
                <a:latin typeface="+mn-lt"/>
                <a:cs typeface="+mn-cs"/>
              </a:defRPr>
            </a:lvl5pPr>
            <a:lvl6pPr indent="0" algn="ctr" fontAlgn="base">
              <a:spcBef>
                <a:spcPct val="20000"/>
              </a:spcBef>
              <a:spcAft>
                <a:spcPct val="0"/>
              </a:spcAft>
              <a:buNone/>
              <a:defRPr sz="2000">
                <a:solidFill>
                  <a:srgbClr val="000066"/>
                </a:solidFill>
                <a:latin typeface="+mn-lt"/>
                <a:cs typeface="+mn-cs"/>
              </a:defRPr>
            </a:lvl6pPr>
            <a:lvl7pPr indent="0" algn="ctr" fontAlgn="base">
              <a:spcBef>
                <a:spcPct val="20000"/>
              </a:spcBef>
              <a:spcAft>
                <a:spcPct val="0"/>
              </a:spcAft>
              <a:buNone/>
              <a:defRPr sz="2000">
                <a:solidFill>
                  <a:srgbClr val="000066"/>
                </a:solidFill>
                <a:latin typeface="+mn-lt"/>
                <a:cs typeface="+mn-cs"/>
              </a:defRPr>
            </a:lvl7pPr>
            <a:lvl8pPr indent="0" algn="ctr" fontAlgn="base">
              <a:spcBef>
                <a:spcPct val="20000"/>
              </a:spcBef>
              <a:spcAft>
                <a:spcPct val="0"/>
              </a:spcAft>
              <a:buNone/>
              <a:defRPr sz="2000">
                <a:solidFill>
                  <a:srgbClr val="000066"/>
                </a:solidFill>
                <a:latin typeface="+mn-lt"/>
                <a:cs typeface="+mn-cs"/>
              </a:defRPr>
            </a:lvl8pPr>
            <a:lvl9pPr indent="0" algn="ctr" fontAlgn="base">
              <a:spcBef>
                <a:spcPct val="20000"/>
              </a:spcBef>
              <a:spcAft>
                <a:spcPct val="0"/>
              </a:spcAft>
              <a:buNone/>
              <a:defRPr sz="2000">
                <a:solidFill>
                  <a:srgbClr val="000066"/>
                </a:solidFill>
                <a:latin typeface="+mn-lt"/>
                <a:cs typeface="+mn-cs"/>
              </a:defRPr>
            </a:lvl9pPr>
          </a:lstStyle>
          <a:p>
            <a:r>
              <a:rPr lang="en-US" err="1"/>
              <a:t>wa</a:t>
            </a:r>
            <a:r>
              <a:rPr lang="en-US"/>
              <a:t> `</a:t>
            </a:r>
            <a:r>
              <a:rPr lang="en-US" err="1"/>
              <a:t>alayhi</a:t>
            </a:r>
            <a:r>
              <a:rPr lang="en-US"/>
              <a:t> </a:t>
            </a:r>
            <a:r>
              <a:rPr lang="en-US" err="1"/>
              <a:t>yu`raduna</a:t>
            </a:r>
            <a:endParaRPr lang="en-US"/>
          </a:p>
        </p:txBody>
      </p:sp>
      <p:sp>
        <p:nvSpPr>
          <p:cNvPr id="10" name="Text Box 13"/>
          <p:cNvSpPr txBox="1">
            <a:spLocks noChangeArrowheads="1"/>
          </p:cNvSpPr>
          <p:nvPr/>
        </p:nvSpPr>
        <p:spPr bwMode="auto">
          <a:xfrm>
            <a:off x="0" y="0"/>
            <a:ext cx="9144000" cy="336550"/>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1600" b="1" dirty="0" smtClean="0">
                <a:solidFill>
                  <a:srgbClr val="FFFF99"/>
                </a:solidFill>
                <a:latin typeface="Trebuchet MS" pitchFamily="34" charset="0"/>
              </a:rPr>
              <a:t>Ziyārat of Imam Ali (A.S) on 17th Rabi’al awwal</a:t>
            </a:r>
            <a:endParaRPr lang="en-US" sz="1600" b="1" dirty="0">
              <a:solidFill>
                <a:srgbClr val="FFFF99"/>
              </a:solidFill>
              <a:latin typeface="Trebuchet MS" pitchFamily="34" charset="0"/>
            </a:endParaRPr>
          </a:p>
        </p:txBody>
      </p:sp>
      <p:sp>
        <p:nvSpPr>
          <p:cNvPr id="13" name="Text Box 13"/>
          <p:cNvSpPr txBox="1">
            <a:spLocks noChangeArrowheads="1"/>
          </p:cNvSpPr>
          <p:nvPr/>
        </p:nvSpPr>
        <p:spPr bwMode="auto">
          <a:xfrm>
            <a:off x="4876800" y="-1002"/>
            <a:ext cx="4267200" cy="337552"/>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r" rtl="1"/>
            <a:r>
              <a:rPr lang="ar-SA" sz="1600" b="1" smtClean="0">
                <a:solidFill>
                  <a:srgbClr val="FFFF99"/>
                </a:solidFill>
                <a:latin typeface="Trebuchet MS" pitchFamily="34" charset="0"/>
              </a:rPr>
              <a:t>زيارة أمير المؤمنين (عليه السلام) يوم ١٧ ربيع الأول</a:t>
            </a:r>
          </a:p>
        </p:txBody>
      </p:sp>
    </p:spTree>
    <p:extLst>
      <p:ext uri="{BB962C8B-B14F-4D97-AF65-F5344CB8AC3E}">
        <p14:creationId xmlns:p14="http://schemas.microsoft.com/office/powerpoint/2010/main" val="313311966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13360" y="914400"/>
            <a:ext cx="8778240" cy="1470025"/>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rtl="1">
              <a:lnSpc>
                <a:spcPts val="5500"/>
              </a:lnSpc>
            </a:pPr>
            <a:r>
              <a:rPr lang="ar-SA" sz="7200" kern="1200">
                <a:latin typeface="Attari_Quran" pitchFamily="2" charset="-78"/>
                <a:ea typeface="+mn-ea"/>
                <a:cs typeface="Attari_Quran" pitchFamily="2" charset="-78"/>
              </a:rPr>
              <a:t>وَعَنْهُ يُسْالُونَ</a:t>
            </a:r>
            <a:endParaRPr lang="en-US" sz="72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743200"/>
            <a:ext cx="8763000" cy="17526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342900" indent="-342900"/>
            <a:r>
              <a:rPr lang="en-US" b="1" kern="1200">
                <a:latin typeface="Arial" pitchFamily="34" charset="0"/>
                <a:ea typeface="MS Mincho" pitchFamily="49" charset="-128"/>
                <a:cs typeface="Arial" pitchFamily="34" charset="0"/>
              </a:rPr>
              <a:t>and about whom they shall be asked.</a:t>
            </a:r>
          </a:p>
        </p:txBody>
      </p:sp>
      <p:sp>
        <p:nvSpPr>
          <p:cNvPr id="7" name="Subtitle 4"/>
          <p:cNvSpPr txBox="1">
            <a:spLocks/>
          </p:cNvSpPr>
          <p:nvPr/>
        </p:nvSpPr>
        <p:spPr bwMode="auto">
          <a:xfrm>
            <a:off x="213360" y="5029200"/>
            <a:ext cx="877824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marL="342900" indent="-342900" algn="ctr">
              <a:spcBef>
                <a:spcPct val="20000"/>
              </a:spcBef>
              <a:buNone/>
              <a:defRPr sz="2400" b="1" i="1">
                <a:solidFill>
                  <a:srgbClr val="000066"/>
                </a:solidFill>
                <a:latin typeface="+mn-lt"/>
                <a:ea typeface="MS Mincho" pitchFamily="49" charset="-128"/>
                <a:cs typeface="+mn-cs"/>
              </a:defRPr>
            </a:lvl1pPr>
            <a:lvl2pPr indent="0" algn="ctr">
              <a:spcBef>
                <a:spcPct val="20000"/>
              </a:spcBef>
              <a:buNone/>
              <a:defRPr sz="2800">
                <a:solidFill>
                  <a:srgbClr val="000066"/>
                </a:solidFill>
                <a:latin typeface="+mn-lt"/>
                <a:cs typeface="+mn-cs"/>
              </a:defRPr>
            </a:lvl2pPr>
            <a:lvl3pPr indent="0" algn="ctr">
              <a:spcBef>
                <a:spcPct val="20000"/>
              </a:spcBef>
              <a:buNone/>
              <a:defRPr sz="2400">
                <a:solidFill>
                  <a:srgbClr val="000066"/>
                </a:solidFill>
                <a:latin typeface="+mn-lt"/>
                <a:cs typeface="+mn-cs"/>
              </a:defRPr>
            </a:lvl3pPr>
            <a:lvl4pPr indent="0" algn="ctr">
              <a:spcBef>
                <a:spcPct val="20000"/>
              </a:spcBef>
              <a:buNone/>
              <a:defRPr sz="2000">
                <a:solidFill>
                  <a:srgbClr val="000066"/>
                </a:solidFill>
                <a:latin typeface="+mn-lt"/>
                <a:cs typeface="+mn-cs"/>
              </a:defRPr>
            </a:lvl4pPr>
            <a:lvl5pPr indent="0" algn="ctr">
              <a:spcBef>
                <a:spcPct val="20000"/>
              </a:spcBef>
              <a:buNone/>
              <a:defRPr sz="2000">
                <a:solidFill>
                  <a:srgbClr val="000066"/>
                </a:solidFill>
                <a:latin typeface="+mn-lt"/>
                <a:cs typeface="+mn-cs"/>
              </a:defRPr>
            </a:lvl5pPr>
            <a:lvl6pPr indent="0" algn="ctr" fontAlgn="base">
              <a:spcBef>
                <a:spcPct val="20000"/>
              </a:spcBef>
              <a:spcAft>
                <a:spcPct val="0"/>
              </a:spcAft>
              <a:buNone/>
              <a:defRPr sz="2000">
                <a:solidFill>
                  <a:srgbClr val="000066"/>
                </a:solidFill>
                <a:latin typeface="+mn-lt"/>
                <a:cs typeface="+mn-cs"/>
              </a:defRPr>
            </a:lvl6pPr>
            <a:lvl7pPr indent="0" algn="ctr" fontAlgn="base">
              <a:spcBef>
                <a:spcPct val="20000"/>
              </a:spcBef>
              <a:spcAft>
                <a:spcPct val="0"/>
              </a:spcAft>
              <a:buNone/>
              <a:defRPr sz="2000">
                <a:solidFill>
                  <a:srgbClr val="000066"/>
                </a:solidFill>
                <a:latin typeface="+mn-lt"/>
                <a:cs typeface="+mn-cs"/>
              </a:defRPr>
            </a:lvl7pPr>
            <a:lvl8pPr indent="0" algn="ctr" fontAlgn="base">
              <a:spcBef>
                <a:spcPct val="20000"/>
              </a:spcBef>
              <a:spcAft>
                <a:spcPct val="0"/>
              </a:spcAft>
              <a:buNone/>
              <a:defRPr sz="2000">
                <a:solidFill>
                  <a:srgbClr val="000066"/>
                </a:solidFill>
                <a:latin typeface="+mn-lt"/>
                <a:cs typeface="+mn-cs"/>
              </a:defRPr>
            </a:lvl8pPr>
            <a:lvl9pPr indent="0" algn="ctr" fontAlgn="base">
              <a:spcBef>
                <a:spcPct val="20000"/>
              </a:spcBef>
              <a:spcAft>
                <a:spcPct val="0"/>
              </a:spcAft>
              <a:buNone/>
              <a:defRPr sz="2000">
                <a:solidFill>
                  <a:srgbClr val="000066"/>
                </a:solidFill>
                <a:latin typeface="+mn-lt"/>
                <a:cs typeface="+mn-cs"/>
              </a:defRPr>
            </a:lvl9pPr>
          </a:lstStyle>
          <a:p>
            <a:r>
              <a:rPr lang="en-US" err="1"/>
              <a:t>wa</a:t>
            </a:r>
            <a:r>
              <a:rPr lang="en-US"/>
              <a:t> `</a:t>
            </a:r>
            <a:r>
              <a:rPr lang="en-US" err="1"/>
              <a:t>anhu</a:t>
            </a:r>
            <a:r>
              <a:rPr lang="en-US"/>
              <a:t> </a:t>
            </a:r>
            <a:r>
              <a:rPr lang="en-US" err="1"/>
              <a:t>yus'aluna</a:t>
            </a:r>
            <a:endParaRPr lang="en-US"/>
          </a:p>
        </p:txBody>
      </p:sp>
      <p:sp>
        <p:nvSpPr>
          <p:cNvPr id="10" name="Text Box 13"/>
          <p:cNvSpPr txBox="1">
            <a:spLocks noChangeArrowheads="1"/>
          </p:cNvSpPr>
          <p:nvPr/>
        </p:nvSpPr>
        <p:spPr bwMode="auto">
          <a:xfrm>
            <a:off x="0" y="0"/>
            <a:ext cx="9144000" cy="336550"/>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1600" b="1" dirty="0" smtClean="0">
                <a:solidFill>
                  <a:srgbClr val="FFFF99"/>
                </a:solidFill>
                <a:latin typeface="Trebuchet MS" pitchFamily="34" charset="0"/>
              </a:rPr>
              <a:t>Ziyārat of Imam Ali (A.S) on 17th Rabi’al awwal</a:t>
            </a:r>
            <a:endParaRPr lang="en-US" sz="1600" b="1" dirty="0">
              <a:solidFill>
                <a:srgbClr val="FFFF99"/>
              </a:solidFill>
              <a:latin typeface="Trebuchet MS" pitchFamily="34" charset="0"/>
            </a:endParaRPr>
          </a:p>
        </p:txBody>
      </p:sp>
      <p:sp>
        <p:nvSpPr>
          <p:cNvPr id="13" name="Text Box 13"/>
          <p:cNvSpPr txBox="1">
            <a:spLocks noChangeArrowheads="1"/>
          </p:cNvSpPr>
          <p:nvPr/>
        </p:nvSpPr>
        <p:spPr bwMode="auto">
          <a:xfrm>
            <a:off x="4876800" y="-1002"/>
            <a:ext cx="4267200" cy="337552"/>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r" rtl="1"/>
            <a:r>
              <a:rPr lang="ar-SA" sz="1600" b="1" smtClean="0">
                <a:solidFill>
                  <a:srgbClr val="FFFF99"/>
                </a:solidFill>
                <a:latin typeface="Trebuchet MS" pitchFamily="34" charset="0"/>
              </a:rPr>
              <a:t>زيارة أمير المؤمنين (عليه السلام) يوم ١٧ ربيع الأول</a:t>
            </a:r>
          </a:p>
        </p:txBody>
      </p:sp>
    </p:spTree>
    <p:extLst>
      <p:ext uri="{BB962C8B-B14F-4D97-AF65-F5344CB8AC3E}">
        <p14:creationId xmlns:p14="http://schemas.microsoft.com/office/powerpoint/2010/main" val="172970384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13360" y="914400"/>
            <a:ext cx="8778240" cy="1470025"/>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rtl="1">
              <a:lnSpc>
                <a:spcPts val="5500"/>
              </a:lnSpc>
            </a:pPr>
            <a:r>
              <a:rPr lang="ar-SA" sz="7200" kern="1200" dirty="0">
                <a:latin typeface="Attari_Quran" pitchFamily="2" charset="-78"/>
                <a:ea typeface="+mn-ea"/>
                <a:cs typeface="Attari_Quran" pitchFamily="2" charset="-78"/>
              </a:rPr>
              <a:t>اَلسَّلاَمُ عَلَىٰ نُورِ </a:t>
            </a:r>
            <a:r>
              <a:rPr lang="ar-SA" sz="7200" kern="1200" dirty="0" err="1">
                <a:latin typeface="Attari_Quran" pitchFamily="2" charset="-78"/>
                <a:ea typeface="+mn-ea"/>
                <a:cs typeface="Attari_Quran" pitchFamily="2" charset="-78"/>
              </a:rPr>
              <a:t>ٱللَّهِ</a:t>
            </a:r>
            <a:r>
              <a:rPr lang="ar-SA" sz="7200" kern="1200" dirty="0">
                <a:latin typeface="Attari_Quran" pitchFamily="2" charset="-78"/>
                <a:ea typeface="+mn-ea"/>
                <a:cs typeface="Attari_Quran" pitchFamily="2" charset="-78"/>
              </a:rPr>
              <a:t> </a:t>
            </a:r>
            <a:r>
              <a:rPr lang="ar-SA" sz="7200" kern="1200" dirty="0" err="1">
                <a:latin typeface="Attari_Quran" pitchFamily="2" charset="-78"/>
                <a:ea typeface="+mn-ea"/>
                <a:cs typeface="Attari_Quran" pitchFamily="2" charset="-78"/>
              </a:rPr>
              <a:t>ٱلانْوَرِ</a:t>
            </a:r>
            <a:endParaRPr lang="en-US" sz="7200" kern="1200" dirty="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743200"/>
            <a:ext cx="8763000" cy="17526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342900" indent="-342900"/>
            <a:r>
              <a:rPr lang="en-US" b="1" kern="1200">
                <a:latin typeface="Arial" pitchFamily="34" charset="0"/>
                <a:ea typeface="MS Mincho" pitchFamily="49" charset="-128"/>
                <a:cs typeface="Arial" pitchFamily="34" charset="0"/>
              </a:rPr>
              <a:t>Peace be upon the most shining light of Allah</a:t>
            </a:r>
          </a:p>
        </p:txBody>
      </p:sp>
      <p:sp>
        <p:nvSpPr>
          <p:cNvPr id="7" name="Subtitle 4"/>
          <p:cNvSpPr txBox="1">
            <a:spLocks/>
          </p:cNvSpPr>
          <p:nvPr/>
        </p:nvSpPr>
        <p:spPr bwMode="auto">
          <a:xfrm>
            <a:off x="213360" y="5029200"/>
            <a:ext cx="877824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marL="342900" indent="-342900" algn="ctr">
              <a:spcBef>
                <a:spcPct val="20000"/>
              </a:spcBef>
              <a:buNone/>
              <a:defRPr sz="2400" b="1" i="1">
                <a:solidFill>
                  <a:srgbClr val="000066"/>
                </a:solidFill>
                <a:latin typeface="+mn-lt"/>
                <a:ea typeface="MS Mincho" pitchFamily="49" charset="-128"/>
                <a:cs typeface="+mn-cs"/>
              </a:defRPr>
            </a:lvl1pPr>
            <a:lvl2pPr indent="0" algn="ctr">
              <a:spcBef>
                <a:spcPct val="20000"/>
              </a:spcBef>
              <a:buNone/>
              <a:defRPr sz="2800">
                <a:solidFill>
                  <a:srgbClr val="000066"/>
                </a:solidFill>
                <a:latin typeface="+mn-lt"/>
                <a:cs typeface="+mn-cs"/>
              </a:defRPr>
            </a:lvl2pPr>
            <a:lvl3pPr indent="0" algn="ctr">
              <a:spcBef>
                <a:spcPct val="20000"/>
              </a:spcBef>
              <a:buNone/>
              <a:defRPr sz="2400">
                <a:solidFill>
                  <a:srgbClr val="000066"/>
                </a:solidFill>
                <a:latin typeface="+mn-lt"/>
                <a:cs typeface="+mn-cs"/>
              </a:defRPr>
            </a:lvl3pPr>
            <a:lvl4pPr indent="0" algn="ctr">
              <a:spcBef>
                <a:spcPct val="20000"/>
              </a:spcBef>
              <a:buNone/>
              <a:defRPr sz="2000">
                <a:solidFill>
                  <a:srgbClr val="000066"/>
                </a:solidFill>
                <a:latin typeface="+mn-lt"/>
                <a:cs typeface="+mn-cs"/>
              </a:defRPr>
            </a:lvl4pPr>
            <a:lvl5pPr indent="0" algn="ctr">
              <a:spcBef>
                <a:spcPct val="20000"/>
              </a:spcBef>
              <a:buNone/>
              <a:defRPr sz="2000">
                <a:solidFill>
                  <a:srgbClr val="000066"/>
                </a:solidFill>
                <a:latin typeface="+mn-lt"/>
                <a:cs typeface="+mn-cs"/>
              </a:defRPr>
            </a:lvl5pPr>
            <a:lvl6pPr indent="0" algn="ctr" fontAlgn="base">
              <a:spcBef>
                <a:spcPct val="20000"/>
              </a:spcBef>
              <a:spcAft>
                <a:spcPct val="0"/>
              </a:spcAft>
              <a:buNone/>
              <a:defRPr sz="2000">
                <a:solidFill>
                  <a:srgbClr val="000066"/>
                </a:solidFill>
                <a:latin typeface="+mn-lt"/>
                <a:cs typeface="+mn-cs"/>
              </a:defRPr>
            </a:lvl6pPr>
            <a:lvl7pPr indent="0" algn="ctr" fontAlgn="base">
              <a:spcBef>
                <a:spcPct val="20000"/>
              </a:spcBef>
              <a:spcAft>
                <a:spcPct val="0"/>
              </a:spcAft>
              <a:buNone/>
              <a:defRPr sz="2000">
                <a:solidFill>
                  <a:srgbClr val="000066"/>
                </a:solidFill>
                <a:latin typeface="+mn-lt"/>
                <a:cs typeface="+mn-cs"/>
              </a:defRPr>
            </a:lvl7pPr>
            <a:lvl8pPr indent="0" algn="ctr" fontAlgn="base">
              <a:spcBef>
                <a:spcPct val="20000"/>
              </a:spcBef>
              <a:spcAft>
                <a:spcPct val="0"/>
              </a:spcAft>
              <a:buNone/>
              <a:defRPr sz="2000">
                <a:solidFill>
                  <a:srgbClr val="000066"/>
                </a:solidFill>
                <a:latin typeface="+mn-lt"/>
                <a:cs typeface="+mn-cs"/>
              </a:defRPr>
            </a:lvl8pPr>
            <a:lvl9pPr indent="0" algn="ctr" fontAlgn="base">
              <a:spcBef>
                <a:spcPct val="20000"/>
              </a:spcBef>
              <a:spcAft>
                <a:spcPct val="0"/>
              </a:spcAft>
              <a:buNone/>
              <a:defRPr sz="2000">
                <a:solidFill>
                  <a:srgbClr val="000066"/>
                </a:solidFill>
                <a:latin typeface="+mn-lt"/>
                <a:cs typeface="+mn-cs"/>
              </a:defRPr>
            </a:lvl9pPr>
          </a:lstStyle>
          <a:p>
            <a:r>
              <a:rPr lang="it-IT"/>
              <a:t>alssalamu `ala nuri allahi al-anwari</a:t>
            </a:r>
            <a:endParaRPr lang="en-US"/>
          </a:p>
        </p:txBody>
      </p:sp>
      <p:sp>
        <p:nvSpPr>
          <p:cNvPr id="10" name="Text Box 13"/>
          <p:cNvSpPr txBox="1">
            <a:spLocks noChangeArrowheads="1"/>
          </p:cNvSpPr>
          <p:nvPr/>
        </p:nvSpPr>
        <p:spPr bwMode="auto">
          <a:xfrm>
            <a:off x="0" y="0"/>
            <a:ext cx="9144000" cy="336550"/>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1600" b="1" dirty="0" smtClean="0">
                <a:solidFill>
                  <a:srgbClr val="FFFF99"/>
                </a:solidFill>
                <a:latin typeface="Trebuchet MS" pitchFamily="34" charset="0"/>
              </a:rPr>
              <a:t>Ziyārat of Imam Ali (A.S) on 17th Rabi’al awwal</a:t>
            </a:r>
            <a:endParaRPr lang="en-US" sz="1600" b="1" dirty="0">
              <a:solidFill>
                <a:srgbClr val="FFFF99"/>
              </a:solidFill>
              <a:latin typeface="Trebuchet MS" pitchFamily="34" charset="0"/>
            </a:endParaRPr>
          </a:p>
        </p:txBody>
      </p:sp>
      <p:sp>
        <p:nvSpPr>
          <p:cNvPr id="13" name="Text Box 13"/>
          <p:cNvSpPr txBox="1">
            <a:spLocks noChangeArrowheads="1"/>
          </p:cNvSpPr>
          <p:nvPr/>
        </p:nvSpPr>
        <p:spPr bwMode="auto">
          <a:xfrm>
            <a:off x="4876800" y="-1002"/>
            <a:ext cx="4267200" cy="337552"/>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r" rtl="1"/>
            <a:r>
              <a:rPr lang="ar-SA" sz="1600" b="1" smtClean="0">
                <a:solidFill>
                  <a:srgbClr val="FFFF99"/>
                </a:solidFill>
                <a:latin typeface="Trebuchet MS" pitchFamily="34" charset="0"/>
              </a:rPr>
              <a:t>زيارة أمير المؤمنين (عليه السلام) يوم ١٧ ربيع الأول</a:t>
            </a:r>
          </a:p>
        </p:txBody>
      </p:sp>
    </p:spTree>
    <p:extLst>
      <p:ext uri="{BB962C8B-B14F-4D97-AF65-F5344CB8AC3E}">
        <p14:creationId xmlns:p14="http://schemas.microsoft.com/office/powerpoint/2010/main" val="330315673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13360" y="914400"/>
            <a:ext cx="8778240" cy="1470025"/>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rtl="1">
              <a:lnSpc>
                <a:spcPts val="5500"/>
              </a:lnSpc>
            </a:pPr>
            <a:r>
              <a:rPr lang="ar-SA" sz="7200" kern="1200" smtClean="0">
                <a:latin typeface="Attari_Quran" pitchFamily="2" charset="-78"/>
                <a:ea typeface="+mn-ea"/>
                <a:cs typeface="Attari_Quran" pitchFamily="2" charset="-78"/>
              </a:rPr>
              <a:t>وَضِيَاءِهِ </a:t>
            </a:r>
            <a:r>
              <a:rPr lang="ar-SA" sz="7200" kern="1200" err="1">
                <a:latin typeface="Attari_Quran" pitchFamily="2" charset="-78"/>
                <a:ea typeface="+mn-ea"/>
                <a:cs typeface="Attari_Quran" pitchFamily="2" charset="-78"/>
              </a:rPr>
              <a:t>ٱلازْهَرِ</a:t>
            </a:r>
            <a:endParaRPr lang="en-US" sz="72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743200"/>
            <a:ext cx="8763000" cy="17526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342900" indent="-342900"/>
            <a:r>
              <a:rPr lang="en-US" b="1" kern="1200">
                <a:latin typeface="Arial" pitchFamily="34" charset="0"/>
                <a:ea typeface="MS Mincho" pitchFamily="49" charset="-128"/>
                <a:cs typeface="Arial" pitchFamily="34" charset="0"/>
              </a:rPr>
              <a:t>and the most luminous brightness of Him.</a:t>
            </a:r>
          </a:p>
        </p:txBody>
      </p:sp>
      <p:sp>
        <p:nvSpPr>
          <p:cNvPr id="7" name="Subtitle 4"/>
          <p:cNvSpPr txBox="1">
            <a:spLocks/>
          </p:cNvSpPr>
          <p:nvPr/>
        </p:nvSpPr>
        <p:spPr bwMode="auto">
          <a:xfrm>
            <a:off x="213360" y="5029200"/>
            <a:ext cx="877824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marL="342900" indent="-342900" algn="ctr">
              <a:spcBef>
                <a:spcPct val="20000"/>
              </a:spcBef>
              <a:buNone/>
              <a:defRPr sz="2400" b="1" i="1">
                <a:solidFill>
                  <a:srgbClr val="000066"/>
                </a:solidFill>
                <a:latin typeface="+mn-lt"/>
                <a:ea typeface="MS Mincho" pitchFamily="49" charset="-128"/>
                <a:cs typeface="+mn-cs"/>
              </a:defRPr>
            </a:lvl1pPr>
            <a:lvl2pPr indent="0" algn="ctr">
              <a:spcBef>
                <a:spcPct val="20000"/>
              </a:spcBef>
              <a:buNone/>
              <a:defRPr sz="2800">
                <a:solidFill>
                  <a:srgbClr val="000066"/>
                </a:solidFill>
                <a:latin typeface="+mn-lt"/>
                <a:cs typeface="+mn-cs"/>
              </a:defRPr>
            </a:lvl2pPr>
            <a:lvl3pPr indent="0" algn="ctr">
              <a:spcBef>
                <a:spcPct val="20000"/>
              </a:spcBef>
              <a:buNone/>
              <a:defRPr sz="2400">
                <a:solidFill>
                  <a:srgbClr val="000066"/>
                </a:solidFill>
                <a:latin typeface="+mn-lt"/>
                <a:cs typeface="+mn-cs"/>
              </a:defRPr>
            </a:lvl3pPr>
            <a:lvl4pPr indent="0" algn="ctr">
              <a:spcBef>
                <a:spcPct val="20000"/>
              </a:spcBef>
              <a:buNone/>
              <a:defRPr sz="2000">
                <a:solidFill>
                  <a:srgbClr val="000066"/>
                </a:solidFill>
                <a:latin typeface="+mn-lt"/>
                <a:cs typeface="+mn-cs"/>
              </a:defRPr>
            </a:lvl4pPr>
            <a:lvl5pPr indent="0" algn="ctr">
              <a:spcBef>
                <a:spcPct val="20000"/>
              </a:spcBef>
              <a:buNone/>
              <a:defRPr sz="2000">
                <a:solidFill>
                  <a:srgbClr val="000066"/>
                </a:solidFill>
                <a:latin typeface="+mn-lt"/>
                <a:cs typeface="+mn-cs"/>
              </a:defRPr>
            </a:lvl5pPr>
            <a:lvl6pPr indent="0" algn="ctr" fontAlgn="base">
              <a:spcBef>
                <a:spcPct val="20000"/>
              </a:spcBef>
              <a:spcAft>
                <a:spcPct val="0"/>
              </a:spcAft>
              <a:buNone/>
              <a:defRPr sz="2000">
                <a:solidFill>
                  <a:srgbClr val="000066"/>
                </a:solidFill>
                <a:latin typeface="+mn-lt"/>
                <a:cs typeface="+mn-cs"/>
              </a:defRPr>
            </a:lvl6pPr>
            <a:lvl7pPr indent="0" algn="ctr" fontAlgn="base">
              <a:spcBef>
                <a:spcPct val="20000"/>
              </a:spcBef>
              <a:spcAft>
                <a:spcPct val="0"/>
              </a:spcAft>
              <a:buNone/>
              <a:defRPr sz="2000">
                <a:solidFill>
                  <a:srgbClr val="000066"/>
                </a:solidFill>
                <a:latin typeface="+mn-lt"/>
                <a:cs typeface="+mn-cs"/>
              </a:defRPr>
            </a:lvl7pPr>
            <a:lvl8pPr indent="0" algn="ctr" fontAlgn="base">
              <a:spcBef>
                <a:spcPct val="20000"/>
              </a:spcBef>
              <a:spcAft>
                <a:spcPct val="0"/>
              </a:spcAft>
              <a:buNone/>
              <a:defRPr sz="2000">
                <a:solidFill>
                  <a:srgbClr val="000066"/>
                </a:solidFill>
                <a:latin typeface="+mn-lt"/>
                <a:cs typeface="+mn-cs"/>
              </a:defRPr>
            </a:lvl8pPr>
            <a:lvl9pPr indent="0" algn="ctr" fontAlgn="base">
              <a:spcBef>
                <a:spcPct val="20000"/>
              </a:spcBef>
              <a:spcAft>
                <a:spcPct val="0"/>
              </a:spcAft>
              <a:buNone/>
              <a:defRPr sz="2000">
                <a:solidFill>
                  <a:srgbClr val="000066"/>
                </a:solidFill>
                <a:latin typeface="+mn-lt"/>
                <a:cs typeface="+mn-cs"/>
              </a:defRPr>
            </a:lvl9pPr>
          </a:lstStyle>
          <a:p>
            <a:r>
              <a:rPr lang="en-US" err="1"/>
              <a:t>wa</a:t>
            </a:r>
            <a:r>
              <a:rPr lang="en-US"/>
              <a:t> </a:t>
            </a:r>
            <a:r>
              <a:rPr lang="en-US" err="1"/>
              <a:t>diya'ihi</a:t>
            </a:r>
            <a:r>
              <a:rPr lang="en-US"/>
              <a:t> al-</a:t>
            </a:r>
            <a:r>
              <a:rPr lang="en-US" err="1"/>
              <a:t>azhari</a:t>
            </a:r>
            <a:endParaRPr lang="en-US"/>
          </a:p>
        </p:txBody>
      </p:sp>
      <p:sp>
        <p:nvSpPr>
          <p:cNvPr id="10" name="Text Box 13"/>
          <p:cNvSpPr txBox="1">
            <a:spLocks noChangeArrowheads="1"/>
          </p:cNvSpPr>
          <p:nvPr/>
        </p:nvSpPr>
        <p:spPr bwMode="auto">
          <a:xfrm>
            <a:off x="0" y="0"/>
            <a:ext cx="9144000" cy="336550"/>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1600" b="1" dirty="0" smtClean="0">
                <a:solidFill>
                  <a:srgbClr val="FFFF99"/>
                </a:solidFill>
                <a:latin typeface="Trebuchet MS" pitchFamily="34" charset="0"/>
              </a:rPr>
              <a:t>Ziyārat of Imam Ali (A.S) on 17th Rabi’al awwal</a:t>
            </a:r>
            <a:endParaRPr lang="en-US" sz="1600" b="1" dirty="0">
              <a:solidFill>
                <a:srgbClr val="FFFF99"/>
              </a:solidFill>
              <a:latin typeface="Trebuchet MS" pitchFamily="34" charset="0"/>
            </a:endParaRPr>
          </a:p>
        </p:txBody>
      </p:sp>
      <p:sp>
        <p:nvSpPr>
          <p:cNvPr id="13" name="Text Box 13"/>
          <p:cNvSpPr txBox="1">
            <a:spLocks noChangeArrowheads="1"/>
          </p:cNvSpPr>
          <p:nvPr/>
        </p:nvSpPr>
        <p:spPr bwMode="auto">
          <a:xfrm>
            <a:off x="4876800" y="-1002"/>
            <a:ext cx="4267200" cy="337552"/>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r" rtl="1"/>
            <a:r>
              <a:rPr lang="ar-SA" sz="1600" b="1" smtClean="0">
                <a:solidFill>
                  <a:srgbClr val="FFFF99"/>
                </a:solidFill>
                <a:latin typeface="Trebuchet MS" pitchFamily="34" charset="0"/>
              </a:rPr>
              <a:t>زيارة أمير المؤمنين (عليه السلام) يوم ١٧ ربيع الأول</a:t>
            </a:r>
          </a:p>
        </p:txBody>
      </p:sp>
    </p:spTree>
    <p:extLst>
      <p:ext uri="{BB962C8B-B14F-4D97-AF65-F5344CB8AC3E}">
        <p14:creationId xmlns:p14="http://schemas.microsoft.com/office/powerpoint/2010/main" val="2768229824"/>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13360" y="914400"/>
            <a:ext cx="8778240" cy="1470025"/>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rtl="1">
              <a:lnSpc>
                <a:spcPts val="5500"/>
              </a:lnSpc>
            </a:pPr>
            <a:r>
              <a:rPr lang="ar-SA" sz="7200" kern="1200">
                <a:latin typeface="Attari_Quran" pitchFamily="2" charset="-78"/>
                <a:ea typeface="+mn-ea"/>
                <a:cs typeface="Attari_Quran" pitchFamily="2" charset="-78"/>
              </a:rPr>
              <a:t>وَرَحْمَةُ </a:t>
            </a:r>
            <a:r>
              <a:rPr lang="ar-SA" sz="7200" kern="1200" err="1">
                <a:latin typeface="Attari_Quran" pitchFamily="2" charset="-78"/>
                <a:ea typeface="+mn-ea"/>
                <a:cs typeface="Attari_Quran" pitchFamily="2" charset="-78"/>
              </a:rPr>
              <a:t>ٱللَّهِ</a:t>
            </a:r>
            <a:r>
              <a:rPr lang="ar-SA" sz="7200" kern="1200">
                <a:latin typeface="Attari_Quran" pitchFamily="2" charset="-78"/>
                <a:ea typeface="+mn-ea"/>
                <a:cs typeface="Attari_Quran" pitchFamily="2" charset="-78"/>
              </a:rPr>
              <a:t> وَبَرَكَاتُهُ</a:t>
            </a:r>
            <a:endParaRPr lang="en-US" sz="72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743200"/>
            <a:ext cx="8763000" cy="17526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342900" indent="-342900"/>
            <a:r>
              <a:rPr lang="en-US" b="1" kern="1200">
                <a:latin typeface="Arial" pitchFamily="34" charset="0"/>
                <a:ea typeface="MS Mincho" pitchFamily="49" charset="-128"/>
                <a:cs typeface="Arial" pitchFamily="34" charset="0"/>
              </a:rPr>
              <a:t>Allah’s mercy and blessings be upon him.</a:t>
            </a:r>
          </a:p>
        </p:txBody>
      </p:sp>
      <p:sp>
        <p:nvSpPr>
          <p:cNvPr id="7" name="Subtitle 4"/>
          <p:cNvSpPr txBox="1">
            <a:spLocks/>
          </p:cNvSpPr>
          <p:nvPr/>
        </p:nvSpPr>
        <p:spPr bwMode="auto">
          <a:xfrm>
            <a:off x="213360" y="5029200"/>
            <a:ext cx="877824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marL="342900" indent="-342900" algn="ctr">
              <a:spcBef>
                <a:spcPct val="20000"/>
              </a:spcBef>
              <a:buNone/>
              <a:defRPr sz="2400" b="1" i="1">
                <a:solidFill>
                  <a:srgbClr val="000066"/>
                </a:solidFill>
                <a:latin typeface="+mn-lt"/>
                <a:ea typeface="MS Mincho" pitchFamily="49" charset="-128"/>
                <a:cs typeface="+mn-cs"/>
              </a:defRPr>
            </a:lvl1pPr>
            <a:lvl2pPr indent="0" algn="ctr">
              <a:spcBef>
                <a:spcPct val="20000"/>
              </a:spcBef>
              <a:buNone/>
              <a:defRPr sz="2800">
                <a:solidFill>
                  <a:srgbClr val="000066"/>
                </a:solidFill>
                <a:latin typeface="+mn-lt"/>
                <a:cs typeface="+mn-cs"/>
              </a:defRPr>
            </a:lvl2pPr>
            <a:lvl3pPr indent="0" algn="ctr">
              <a:spcBef>
                <a:spcPct val="20000"/>
              </a:spcBef>
              <a:buNone/>
              <a:defRPr sz="2400">
                <a:solidFill>
                  <a:srgbClr val="000066"/>
                </a:solidFill>
                <a:latin typeface="+mn-lt"/>
                <a:cs typeface="+mn-cs"/>
              </a:defRPr>
            </a:lvl3pPr>
            <a:lvl4pPr indent="0" algn="ctr">
              <a:spcBef>
                <a:spcPct val="20000"/>
              </a:spcBef>
              <a:buNone/>
              <a:defRPr sz="2000">
                <a:solidFill>
                  <a:srgbClr val="000066"/>
                </a:solidFill>
                <a:latin typeface="+mn-lt"/>
                <a:cs typeface="+mn-cs"/>
              </a:defRPr>
            </a:lvl4pPr>
            <a:lvl5pPr indent="0" algn="ctr">
              <a:spcBef>
                <a:spcPct val="20000"/>
              </a:spcBef>
              <a:buNone/>
              <a:defRPr sz="2000">
                <a:solidFill>
                  <a:srgbClr val="000066"/>
                </a:solidFill>
                <a:latin typeface="+mn-lt"/>
                <a:cs typeface="+mn-cs"/>
              </a:defRPr>
            </a:lvl5pPr>
            <a:lvl6pPr indent="0" algn="ctr" fontAlgn="base">
              <a:spcBef>
                <a:spcPct val="20000"/>
              </a:spcBef>
              <a:spcAft>
                <a:spcPct val="0"/>
              </a:spcAft>
              <a:buNone/>
              <a:defRPr sz="2000">
                <a:solidFill>
                  <a:srgbClr val="000066"/>
                </a:solidFill>
                <a:latin typeface="+mn-lt"/>
                <a:cs typeface="+mn-cs"/>
              </a:defRPr>
            </a:lvl6pPr>
            <a:lvl7pPr indent="0" algn="ctr" fontAlgn="base">
              <a:spcBef>
                <a:spcPct val="20000"/>
              </a:spcBef>
              <a:spcAft>
                <a:spcPct val="0"/>
              </a:spcAft>
              <a:buNone/>
              <a:defRPr sz="2000">
                <a:solidFill>
                  <a:srgbClr val="000066"/>
                </a:solidFill>
                <a:latin typeface="+mn-lt"/>
                <a:cs typeface="+mn-cs"/>
              </a:defRPr>
            </a:lvl7pPr>
            <a:lvl8pPr indent="0" algn="ctr" fontAlgn="base">
              <a:spcBef>
                <a:spcPct val="20000"/>
              </a:spcBef>
              <a:spcAft>
                <a:spcPct val="0"/>
              </a:spcAft>
              <a:buNone/>
              <a:defRPr sz="2000">
                <a:solidFill>
                  <a:srgbClr val="000066"/>
                </a:solidFill>
                <a:latin typeface="+mn-lt"/>
                <a:cs typeface="+mn-cs"/>
              </a:defRPr>
            </a:lvl8pPr>
            <a:lvl9pPr indent="0" algn="ctr" fontAlgn="base">
              <a:spcBef>
                <a:spcPct val="20000"/>
              </a:spcBef>
              <a:spcAft>
                <a:spcPct val="0"/>
              </a:spcAft>
              <a:buNone/>
              <a:defRPr sz="2000">
                <a:solidFill>
                  <a:srgbClr val="000066"/>
                </a:solidFill>
                <a:latin typeface="+mn-lt"/>
                <a:cs typeface="+mn-cs"/>
              </a:defRPr>
            </a:lvl9pPr>
          </a:lstStyle>
          <a:p>
            <a:r>
              <a:rPr lang="fi-FI"/>
              <a:t>wa rahmatu allahi wa barakatuhu</a:t>
            </a:r>
            <a:endParaRPr lang="en-US"/>
          </a:p>
        </p:txBody>
      </p:sp>
      <p:sp>
        <p:nvSpPr>
          <p:cNvPr id="10" name="Text Box 13"/>
          <p:cNvSpPr txBox="1">
            <a:spLocks noChangeArrowheads="1"/>
          </p:cNvSpPr>
          <p:nvPr/>
        </p:nvSpPr>
        <p:spPr bwMode="auto">
          <a:xfrm>
            <a:off x="0" y="0"/>
            <a:ext cx="9144000" cy="336550"/>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1600" b="1" dirty="0" smtClean="0">
                <a:solidFill>
                  <a:srgbClr val="FFFF99"/>
                </a:solidFill>
                <a:latin typeface="Trebuchet MS" pitchFamily="34" charset="0"/>
              </a:rPr>
              <a:t>Ziyārat of Imam Ali (A.S) on 17th Rabi’al awwal</a:t>
            </a:r>
            <a:endParaRPr lang="en-US" sz="1600" b="1" dirty="0">
              <a:solidFill>
                <a:srgbClr val="FFFF99"/>
              </a:solidFill>
              <a:latin typeface="Trebuchet MS" pitchFamily="34" charset="0"/>
            </a:endParaRPr>
          </a:p>
        </p:txBody>
      </p:sp>
      <p:sp>
        <p:nvSpPr>
          <p:cNvPr id="13" name="Text Box 13"/>
          <p:cNvSpPr txBox="1">
            <a:spLocks noChangeArrowheads="1"/>
          </p:cNvSpPr>
          <p:nvPr/>
        </p:nvSpPr>
        <p:spPr bwMode="auto">
          <a:xfrm>
            <a:off x="4876800" y="-1002"/>
            <a:ext cx="4267200" cy="337552"/>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r" rtl="1"/>
            <a:r>
              <a:rPr lang="ar-SA" sz="1600" b="1" smtClean="0">
                <a:solidFill>
                  <a:srgbClr val="FFFF99"/>
                </a:solidFill>
                <a:latin typeface="Trebuchet MS" pitchFamily="34" charset="0"/>
              </a:rPr>
              <a:t>زيارة أمير المؤمنين (عليه السلام) يوم ١٧ ربيع الأول</a:t>
            </a:r>
          </a:p>
        </p:txBody>
      </p:sp>
    </p:spTree>
    <p:extLst>
      <p:ext uri="{BB962C8B-B14F-4D97-AF65-F5344CB8AC3E}">
        <p14:creationId xmlns:p14="http://schemas.microsoft.com/office/powerpoint/2010/main" val="19221486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13360" y="914400"/>
            <a:ext cx="8778240" cy="1470025"/>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rtl="1">
              <a:lnSpc>
                <a:spcPts val="5500"/>
              </a:lnSpc>
            </a:pPr>
            <a:r>
              <a:rPr lang="ar-SA" sz="7200" kern="1200">
                <a:latin typeface="Attari_Quran" pitchFamily="2" charset="-78"/>
                <a:ea typeface="+mn-ea"/>
                <a:cs typeface="Attari_Quran" pitchFamily="2" charset="-78"/>
              </a:rPr>
              <a:t>اَلسَّلاَمُ عَلَيْكَ يَا وَلِيَّ </a:t>
            </a:r>
            <a:r>
              <a:rPr lang="ar-SA" sz="7200" kern="1200" err="1">
                <a:latin typeface="Attari_Quran" pitchFamily="2" charset="-78"/>
                <a:ea typeface="+mn-ea"/>
                <a:cs typeface="Attari_Quran" pitchFamily="2" charset="-78"/>
              </a:rPr>
              <a:t>ٱللَّهِ</a:t>
            </a:r>
            <a:r>
              <a:rPr lang="ar-SA" sz="7200" kern="1200">
                <a:latin typeface="Attari_Quran" pitchFamily="2" charset="-78"/>
                <a:ea typeface="+mn-ea"/>
                <a:cs typeface="Attari_Quran" pitchFamily="2" charset="-78"/>
              </a:rPr>
              <a:t> وَحُجَّتَهُ</a:t>
            </a:r>
            <a:endParaRPr lang="en-US" sz="72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743200"/>
            <a:ext cx="8763000" cy="17526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342900" indent="-342900"/>
            <a:r>
              <a:rPr lang="en-US" b="1" kern="1200">
                <a:latin typeface="Arial" pitchFamily="34" charset="0"/>
                <a:ea typeface="MS Mincho" pitchFamily="49" charset="-128"/>
                <a:cs typeface="Arial" pitchFamily="34" charset="0"/>
              </a:rPr>
              <a:t>Peace be upon you, O Allah’s friend and argument</a:t>
            </a:r>
          </a:p>
        </p:txBody>
      </p:sp>
      <p:sp>
        <p:nvSpPr>
          <p:cNvPr id="7" name="Subtitle 4"/>
          <p:cNvSpPr txBox="1">
            <a:spLocks/>
          </p:cNvSpPr>
          <p:nvPr/>
        </p:nvSpPr>
        <p:spPr bwMode="auto">
          <a:xfrm>
            <a:off x="213360" y="5029200"/>
            <a:ext cx="877824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marL="342900" indent="-342900" algn="ctr">
              <a:spcBef>
                <a:spcPct val="20000"/>
              </a:spcBef>
              <a:buNone/>
              <a:defRPr sz="2400" b="1" i="1">
                <a:solidFill>
                  <a:srgbClr val="000066"/>
                </a:solidFill>
                <a:latin typeface="+mn-lt"/>
                <a:ea typeface="MS Mincho" pitchFamily="49" charset="-128"/>
                <a:cs typeface="+mn-cs"/>
              </a:defRPr>
            </a:lvl1pPr>
            <a:lvl2pPr indent="0" algn="ctr">
              <a:spcBef>
                <a:spcPct val="20000"/>
              </a:spcBef>
              <a:buNone/>
              <a:defRPr sz="2800">
                <a:solidFill>
                  <a:srgbClr val="000066"/>
                </a:solidFill>
                <a:latin typeface="+mn-lt"/>
                <a:cs typeface="+mn-cs"/>
              </a:defRPr>
            </a:lvl2pPr>
            <a:lvl3pPr indent="0" algn="ctr">
              <a:spcBef>
                <a:spcPct val="20000"/>
              </a:spcBef>
              <a:buNone/>
              <a:defRPr sz="2400">
                <a:solidFill>
                  <a:srgbClr val="000066"/>
                </a:solidFill>
                <a:latin typeface="+mn-lt"/>
                <a:cs typeface="+mn-cs"/>
              </a:defRPr>
            </a:lvl3pPr>
            <a:lvl4pPr indent="0" algn="ctr">
              <a:spcBef>
                <a:spcPct val="20000"/>
              </a:spcBef>
              <a:buNone/>
              <a:defRPr sz="2000">
                <a:solidFill>
                  <a:srgbClr val="000066"/>
                </a:solidFill>
                <a:latin typeface="+mn-lt"/>
                <a:cs typeface="+mn-cs"/>
              </a:defRPr>
            </a:lvl4pPr>
            <a:lvl5pPr indent="0" algn="ctr">
              <a:spcBef>
                <a:spcPct val="20000"/>
              </a:spcBef>
              <a:buNone/>
              <a:defRPr sz="2000">
                <a:solidFill>
                  <a:srgbClr val="000066"/>
                </a:solidFill>
                <a:latin typeface="+mn-lt"/>
                <a:cs typeface="+mn-cs"/>
              </a:defRPr>
            </a:lvl5pPr>
            <a:lvl6pPr indent="0" algn="ctr" fontAlgn="base">
              <a:spcBef>
                <a:spcPct val="20000"/>
              </a:spcBef>
              <a:spcAft>
                <a:spcPct val="0"/>
              </a:spcAft>
              <a:buNone/>
              <a:defRPr sz="2000">
                <a:solidFill>
                  <a:srgbClr val="000066"/>
                </a:solidFill>
                <a:latin typeface="+mn-lt"/>
                <a:cs typeface="+mn-cs"/>
              </a:defRPr>
            </a:lvl6pPr>
            <a:lvl7pPr indent="0" algn="ctr" fontAlgn="base">
              <a:spcBef>
                <a:spcPct val="20000"/>
              </a:spcBef>
              <a:spcAft>
                <a:spcPct val="0"/>
              </a:spcAft>
              <a:buNone/>
              <a:defRPr sz="2000">
                <a:solidFill>
                  <a:srgbClr val="000066"/>
                </a:solidFill>
                <a:latin typeface="+mn-lt"/>
                <a:cs typeface="+mn-cs"/>
              </a:defRPr>
            </a:lvl7pPr>
            <a:lvl8pPr indent="0" algn="ctr" fontAlgn="base">
              <a:spcBef>
                <a:spcPct val="20000"/>
              </a:spcBef>
              <a:spcAft>
                <a:spcPct val="0"/>
              </a:spcAft>
              <a:buNone/>
              <a:defRPr sz="2000">
                <a:solidFill>
                  <a:srgbClr val="000066"/>
                </a:solidFill>
                <a:latin typeface="+mn-lt"/>
                <a:cs typeface="+mn-cs"/>
              </a:defRPr>
            </a:lvl8pPr>
            <a:lvl9pPr indent="0" algn="ctr" fontAlgn="base">
              <a:spcBef>
                <a:spcPct val="20000"/>
              </a:spcBef>
              <a:spcAft>
                <a:spcPct val="0"/>
              </a:spcAft>
              <a:buNone/>
              <a:defRPr sz="2000">
                <a:solidFill>
                  <a:srgbClr val="000066"/>
                </a:solidFill>
                <a:latin typeface="+mn-lt"/>
                <a:cs typeface="+mn-cs"/>
              </a:defRPr>
            </a:lvl9pPr>
          </a:lstStyle>
          <a:p>
            <a:r>
              <a:rPr lang="en-US" dirty="0"/>
              <a:t>alssalamu `</a:t>
            </a:r>
            <a:r>
              <a:rPr lang="en-US" dirty="0" err="1"/>
              <a:t>alayka</a:t>
            </a:r>
            <a:r>
              <a:rPr lang="en-US" dirty="0"/>
              <a:t> </a:t>
            </a:r>
            <a:r>
              <a:rPr lang="en-US" dirty="0" err="1"/>
              <a:t>ya</a:t>
            </a:r>
            <a:r>
              <a:rPr lang="en-US" dirty="0"/>
              <a:t> </a:t>
            </a:r>
            <a:r>
              <a:rPr lang="en-US" dirty="0" err="1"/>
              <a:t>waliyya</a:t>
            </a:r>
            <a:r>
              <a:rPr lang="en-US" dirty="0"/>
              <a:t> </a:t>
            </a:r>
            <a:r>
              <a:rPr lang="en-US" dirty="0" err="1"/>
              <a:t>allahi</a:t>
            </a:r>
            <a:r>
              <a:rPr lang="en-US" dirty="0"/>
              <a:t> </a:t>
            </a:r>
            <a:r>
              <a:rPr lang="en-US" dirty="0" err="1"/>
              <a:t>wa</a:t>
            </a:r>
            <a:r>
              <a:rPr lang="en-US" dirty="0"/>
              <a:t> </a:t>
            </a:r>
            <a:r>
              <a:rPr lang="en-US" dirty="0" err="1"/>
              <a:t>hujjatahu</a:t>
            </a:r>
            <a:endParaRPr lang="en-US" dirty="0"/>
          </a:p>
        </p:txBody>
      </p:sp>
      <p:sp>
        <p:nvSpPr>
          <p:cNvPr id="10" name="Text Box 13"/>
          <p:cNvSpPr txBox="1">
            <a:spLocks noChangeArrowheads="1"/>
          </p:cNvSpPr>
          <p:nvPr/>
        </p:nvSpPr>
        <p:spPr bwMode="auto">
          <a:xfrm>
            <a:off x="0" y="0"/>
            <a:ext cx="9144000" cy="336550"/>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1600" b="1" dirty="0" smtClean="0">
                <a:solidFill>
                  <a:srgbClr val="FFFF99"/>
                </a:solidFill>
                <a:latin typeface="Trebuchet MS" pitchFamily="34" charset="0"/>
              </a:rPr>
              <a:t>Ziyārat of Imam Ali (A.S) on 17th Rabi’al awwal</a:t>
            </a:r>
            <a:endParaRPr lang="en-US" sz="1600" b="1" dirty="0">
              <a:solidFill>
                <a:srgbClr val="FFFF99"/>
              </a:solidFill>
              <a:latin typeface="Trebuchet MS" pitchFamily="34" charset="0"/>
            </a:endParaRPr>
          </a:p>
        </p:txBody>
      </p:sp>
      <p:sp>
        <p:nvSpPr>
          <p:cNvPr id="13" name="Text Box 13"/>
          <p:cNvSpPr txBox="1">
            <a:spLocks noChangeArrowheads="1"/>
          </p:cNvSpPr>
          <p:nvPr/>
        </p:nvSpPr>
        <p:spPr bwMode="auto">
          <a:xfrm>
            <a:off x="4876800" y="-1002"/>
            <a:ext cx="4267200" cy="337552"/>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r" rtl="1"/>
            <a:r>
              <a:rPr lang="ar-SA" sz="1600" b="1" smtClean="0">
                <a:solidFill>
                  <a:srgbClr val="FFFF99"/>
                </a:solidFill>
                <a:latin typeface="Trebuchet MS" pitchFamily="34" charset="0"/>
              </a:rPr>
              <a:t>زيارة أمير المؤمنين (عليه السلام) يوم ١٧ ربيع الأول</a:t>
            </a:r>
          </a:p>
        </p:txBody>
      </p:sp>
    </p:spTree>
    <p:extLst>
      <p:ext uri="{BB962C8B-B14F-4D97-AF65-F5344CB8AC3E}">
        <p14:creationId xmlns:p14="http://schemas.microsoft.com/office/powerpoint/2010/main" val="280237345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13360" y="914400"/>
            <a:ext cx="8778240" cy="1470025"/>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rtl="1">
              <a:lnSpc>
                <a:spcPts val="5500"/>
              </a:lnSpc>
            </a:pPr>
            <a:r>
              <a:rPr lang="ar-SA" sz="7200" kern="1200">
                <a:latin typeface="Attari_Quran" pitchFamily="2" charset="-78"/>
                <a:ea typeface="+mn-ea"/>
                <a:cs typeface="Attari_Quran" pitchFamily="2" charset="-78"/>
              </a:rPr>
              <a:t>وَخَالِصَةَ </a:t>
            </a:r>
            <a:r>
              <a:rPr lang="ar-SA" sz="7200" kern="1200" err="1">
                <a:latin typeface="Attari_Quran" pitchFamily="2" charset="-78"/>
                <a:ea typeface="+mn-ea"/>
                <a:cs typeface="Attari_Quran" pitchFamily="2" charset="-78"/>
              </a:rPr>
              <a:t>ٱللَّهِ</a:t>
            </a:r>
            <a:r>
              <a:rPr lang="ar-SA" sz="7200" kern="1200">
                <a:latin typeface="Attari_Quran" pitchFamily="2" charset="-78"/>
                <a:ea typeface="+mn-ea"/>
                <a:cs typeface="Attari_Quran" pitchFamily="2" charset="-78"/>
              </a:rPr>
              <a:t> وَخَاصَّتَهُ</a:t>
            </a:r>
            <a:endParaRPr lang="en-US" sz="72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743200"/>
            <a:ext cx="8763000" cy="17526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342900" indent="-342900"/>
            <a:r>
              <a:rPr lang="en-US" b="1" kern="1200">
                <a:latin typeface="Arial" pitchFamily="34" charset="0"/>
                <a:ea typeface="MS Mincho" pitchFamily="49" charset="-128"/>
                <a:cs typeface="Arial" pitchFamily="34" charset="0"/>
              </a:rPr>
              <a:t>and Allah’s select and choice.</a:t>
            </a:r>
          </a:p>
        </p:txBody>
      </p:sp>
      <p:sp>
        <p:nvSpPr>
          <p:cNvPr id="7" name="Subtitle 4"/>
          <p:cNvSpPr txBox="1">
            <a:spLocks/>
          </p:cNvSpPr>
          <p:nvPr/>
        </p:nvSpPr>
        <p:spPr bwMode="auto">
          <a:xfrm>
            <a:off x="213360" y="5029200"/>
            <a:ext cx="877824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marL="342900" indent="-342900" algn="ctr">
              <a:spcBef>
                <a:spcPct val="20000"/>
              </a:spcBef>
              <a:buNone/>
              <a:defRPr sz="2400" b="1" i="1">
                <a:solidFill>
                  <a:srgbClr val="000066"/>
                </a:solidFill>
                <a:latin typeface="+mn-lt"/>
                <a:ea typeface="MS Mincho" pitchFamily="49" charset="-128"/>
                <a:cs typeface="+mn-cs"/>
              </a:defRPr>
            </a:lvl1pPr>
            <a:lvl2pPr indent="0" algn="ctr">
              <a:spcBef>
                <a:spcPct val="20000"/>
              </a:spcBef>
              <a:buNone/>
              <a:defRPr sz="2800">
                <a:solidFill>
                  <a:srgbClr val="000066"/>
                </a:solidFill>
                <a:latin typeface="+mn-lt"/>
                <a:cs typeface="+mn-cs"/>
              </a:defRPr>
            </a:lvl2pPr>
            <a:lvl3pPr indent="0" algn="ctr">
              <a:spcBef>
                <a:spcPct val="20000"/>
              </a:spcBef>
              <a:buNone/>
              <a:defRPr sz="2400">
                <a:solidFill>
                  <a:srgbClr val="000066"/>
                </a:solidFill>
                <a:latin typeface="+mn-lt"/>
                <a:cs typeface="+mn-cs"/>
              </a:defRPr>
            </a:lvl3pPr>
            <a:lvl4pPr indent="0" algn="ctr">
              <a:spcBef>
                <a:spcPct val="20000"/>
              </a:spcBef>
              <a:buNone/>
              <a:defRPr sz="2000">
                <a:solidFill>
                  <a:srgbClr val="000066"/>
                </a:solidFill>
                <a:latin typeface="+mn-lt"/>
                <a:cs typeface="+mn-cs"/>
              </a:defRPr>
            </a:lvl4pPr>
            <a:lvl5pPr indent="0" algn="ctr">
              <a:spcBef>
                <a:spcPct val="20000"/>
              </a:spcBef>
              <a:buNone/>
              <a:defRPr sz="2000">
                <a:solidFill>
                  <a:srgbClr val="000066"/>
                </a:solidFill>
                <a:latin typeface="+mn-lt"/>
                <a:cs typeface="+mn-cs"/>
              </a:defRPr>
            </a:lvl5pPr>
            <a:lvl6pPr indent="0" algn="ctr" fontAlgn="base">
              <a:spcBef>
                <a:spcPct val="20000"/>
              </a:spcBef>
              <a:spcAft>
                <a:spcPct val="0"/>
              </a:spcAft>
              <a:buNone/>
              <a:defRPr sz="2000">
                <a:solidFill>
                  <a:srgbClr val="000066"/>
                </a:solidFill>
                <a:latin typeface="+mn-lt"/>
                <a:cs typeface="+mn-cs"/>
              </a:defRPr>
            </a:lvl6pPr>
            <a:lvl7pPr indent="0" algn="ctr" fontAlgn="base">
              <a:spcBef>
                <a:spcPct val="20000"/>
              </a:spcBef>
              <a:spcAft>
                <a:spcPct val="0"/>
              </a:spcAft>
              <a:buNone/>
              <a:defRPr sz="2000">
                <a:solidFill>
                  <a:srgbClr val="000066"/>
                </a:solidFill>
                <a:latin typeface="+mn-lt"/>
                <a:cs typeface="+mn-cs"/>
              </a:defRPr>
            </a:lvl7pPr>
            <a:lvl8pPr indent="0" algn="ctr" fontAlgn="base">
              <a:spcBef>
                <a:spcPct val="20000"/>
              </a:spcBef>
              <a:spcAft>
                <a:spcPct val="0"/>
              </a:spcAft>
              <a:buNone/>
              <a:defRPr sz="2000">
                <a:solidFill>
                  <a:srgbClr val="000066"/>
                </a:solidFill>
                <a:latin typeface="+mn-lt"/>
                <a:cs typeface="+mn-cs"/>
              </a:defRPr>
            </a:lvl8pPr>
            <a:lvl9pPr indent="0" algn="ctr" fontAlgn="base">
              <a:spcBef>
                <a:spcPct val="20000"/>
              </a:spcBef>
              <a:spcAft>
                <a:spcPct val="0"/>
              </a:spcAft>
              <a:buNone/>
              <a:defRPr sz="2000">
                <a:solidFill>
                  <a:srgbClr val="000066"/>
                </a:solidFill>
                <a:latin typeface="+mn-lt"/>
                <a:cs typeface="+mn-cs"/>
              </a:defRPr>
            </a:lvl9pPr>
          </a:lstStyle>
          <a:p>
            <a:r>
              <a:rPr lang="fi-FI"/>
              <a:t>wa khalisata allahi wa khassatahu</a:t>
            </a:r>
            <a:endParaRPr lang="en-US"/>
          </a:p>
        </p:txBody>
      </p:sp>
      <p:sp>
        <p:nvSpPr>
          <p:cNvPr id="10" name="Text Box 13"/>
          <p:cNvSpPr txBox="1">
            <a:spLocks noChangeArrowheads="1"/>
          </p:cNvSpPr>
          <p:nvPr/>
        </p:nvSpPr>
        <p:spPr bwMode="auto">
          <a:xfrm>
            <a:off x="0" y="0"/>
            <a:ext cx="9144000" cy="336550"/>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1600" b="1" dirty="0" smtClean="0">
                <a:solidFill>
                  <a:srgbClr val="FFFF99"/>
                </a:solidFill>
                <a:latin typeface="Trebuchet MS" pitchFamily="34" charset="0"/>
              </a:rPr>
              <a:t>Ziyārat of Imam Ali (A.S) on 17th Rabi’al awwal</a:t>
            </a:r>
            <a:endParaRPr lang="en-US" sz="1600" b="1" dirty="0">
              <a:solidFill>
                <a:srgbClr val="FFFF99"/>
              </a:solidFill>
              <a:latin typeface="Trebuchet MS" pitchFamily="34" charset="0"/>
            </a:endParaRPr>
          </a:p>
        </p:txBody>
      </p:sp>
      <p:sp>
        <p:nvSpPr>
          <p:cNvPr id="13" name="Text Box 13"/>
          <p:cNvSpPr txBox="1">
            <a:spLocks noChangeArrowheads="1"/>
          </p:cNvSpPr>
          <p:nvPr/>
        </p:nvSpPr>
        <p:spPr bwMode="auto">
          <a:xfrm>
            <a:off x="4876800" y="-1002"/>
            <a:ext cx="4267200" cy="337552"/>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r" rtl="1"/>
            <a:r>
              <a:rPr lang="ar-SA" sz="1600" b="1" smtClean="0">
                <a:solidFill>
                  <a:srgbClr val="FFFF99"/>
                </a:solidFill>
                <a:latin typeface="Trebuchet MS" pitchFamily="34" charset="0"/>
              </a:rPr>
              <a:t>زيارة أمير المؤمنين (عليه السلام) يوم ١٧ ربيع الأول</a:t>
            </a:r>
          </a:p>
        </p:txBody>
      </p:sp>
    </p:spTree>
    <p:extLst>
      <p:ext uri="{BB962C8B-B14F-4D97-AF65-F5344CB8AC3E}">
        <p14:creationId xmlns:p14="http://schemas.microsoft.com/office/powerpoint/2010/main" val="204103981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13360" y="914400"/>
            <a:ext cx="8778240" cy="1470025"/>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rtl="1">
              <a:lnSpc>
                <a:spcPts val="5500"/>
              </a:lnSpc>
            </a:pPr>
            <a:r>
              <a:rPr lang="ar-SA" sz="7200" kern="1200">
                <a:latin typeface="Attari_Quran" pitchFamily="2" charset="-78"/>
                <a:ea typeface="+mn-ea"/>
                <a:cs typeface="Attari_Quran" pitchFamily="2" charset="-78"/>
              </a:rPr>
              <a:t>اشْهَدُ انَّكَ يَا وَلِيَّ </a:t>
            </a:r>
            <a:r>
              <a:rPr lang="ar-SA" sz="7200" kern="1200" err="1">
                <a:latin typeface="Attari_Quran" pitchFamily="2" charset="-78"/>
                <a:ea typeface="+mn-ea"/>
                <a:cs typeface="Attari_Quran" pitchFamily="2" charset="-78"/>
              </a:rPr>
              <a:t>ٱللَّهِ</a:t>
            </a:r>
            <a:r>
              <a:rPr lang="ar-SA" sz="7200" kern="1200">
                <a:latin typeface="Attari_Quran" pitchFamily="2" charset="-78"/>
                <a:ea typeface="+mn-ea"/>
                <a:cs typeface="Attari_Quran" pitchFamily="2" charset="-78"/>
              </a:rPr>
              <a:t> وَحُجَّتَهُ</a:t>
            </a:r>
            <a:endParaRPr lang="en-US" sz="72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743200"/>
            <a:ext cx="8763000" cy="17526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342900" indent="-342900"/>
            <a:r>
              <a:rPr lang="en-US" b="1" kern="1200">
                <a:latin typeface="Arial" pitchFamily="34" charset="0"/>
                <a:ea typeface="MS Mincho" pitchFamily="49" charset="-128"/>
                <a:cs typeface="Arial" pitchFamily="34" charset="0"/>
              </a:rPr>
              <a:t>I bear witness that you, being Allah’s friend and argument,</a:t>
            </a:r>
          </a:p>
        </p:txBody>
      </p:sp>
      <p:sp>
        <p:nvSpPr>
          <p:cNvPr id="7" name="Subtitle 4"/>
          <p:cNvSpPr txBox="1">
            <a:spLocks/>
          </p:cNvSpPr>
          <p:nvPr/>
        </p:nvSpPr>
        <p:spPr bwMode="auto">
          <a:xfrm>
            <a:off x="213360" y="5029200"/>
            <a:ext cx="877824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marL="342900" indent="-342900" algn="ctr">
              <a:spcBef>
                <a:spcPct val="20000"/>
              </a:spcBef>
              <a:buNone/>
              <a:defRPr sz="2400" b="1" i="1">
                <a:solidFill>
                  <a:srgbClr val="000066"/>
                </a:solidFill>
                <a:latin typeface="+mn-lt"/>
                <a:ea typeface="MS Mincho" pitchFamily="49" charset="-128"/>
                <a:cs typeface="+mn-cs"/>
              </a:defRPr>
            </a:lvl1pPr>
            <a:lvl2pPr indent="0" algn="ctr">
              <a:spcBef>
                <a:spcPct val="20000"/>
              </a:spcBef>
              <a:buNone/>
              <a:defRPr sz="2800">
                <a:solidFill>
                  <a:srgbClr val="000066"/>
                </a:solidFill>
                <a:latin typeface="+mn-lt"/>
                <a:cs typeface="+mn-cs"/>
              </a:defRPr>
            </a:lvl2pPr>
            <a:lvl3pPr indent="0" algn="ctr">
              <a:spcBef>
                <a:spcPct val="20000"/>
              </a:spcBef>
              <a:buNone/>
              <a:defRPr sz="2400">
                <a:solidFill>
                  <a:srgbClr val="000066"/>
                </a:solidFill>
                <a:latin typeface="+mn-lt"/>
                <a:cs typeface="+mn-cs"/>
              </a:defRPr>
            </a:lvl3pPr>
            <a:lvl4pPr indent="0" algn="ctr">
              <a:spcBef>
                <a:spcPct val="20000"/>
              </a:spcBef>
              <a:buNone/>
              <a:defRPr sz="2000">
                <a:solidFill>
                  <a:srgbClr val="000066"/>
                </a:solidFill>
                <a:latin typeface="+mn-lt"/>
                <a:cs typeface="+mn-cs"/>
              </a:defRPr>
            </a:lvl4pPr>
            <a:lvl5pPr indent="0" algn="ctr">
              <a:spcBef>
                <a:spcPct val="20000"/>
              </a:spcBef>
              <a:buNone/>
              <a:defRPr sz="2000">
                <a:solidFill>
                  <a:srgbClr val="000066"/>
                </a:solidFill>
                <a:latin typeface="+mn-lt"/>
                <a:cs typeface="+mn-cs"/>
              </a:defRPr>
            </a:lvl5pPr>
            <a:lvl6pPr indent="0" algn="ctr" fontAlgn="base">
              <a:spcBef>
                <a:spcPct val="20000"/>
              </a:spcBef>
              <a:spcAft>
                <a:spcPct val="0"/>
              </a:spcAft>
              <a:buNone/>
              <a:defRPr sz="2000">
                <a:solidFill>
                  <a:srgbClr val="000066"/>
                </a:solidFill>
                <a:latin typeface="+mn-lt"/>
                <a:cs typeface="+mn-cs"/>
              </a:defRPr>
            </a:lvl6pPr>
            <a:lvl7pPr indent="0" algn="ctr" fontAlgn="base">
              <a:spcBef>
                <a:spcPct val="20000"/>
              </a:spcBef>
              <a:spcAft>
                <a:spcPct val="0"/>
              </a:spcAft>
              <a:buNone/>
              <a:defRPr sz="2000">
                <a:solidFill>
                  <a:srgbClr val="000066"/>
                </a:solidFill>
                <a:latin typeface="+mn-lt"/>
                <a:cs typeface="+mn-cs"/>
              </a:defRPr>
            </a:lvl7pPr>
            <a:lvl8pPr indent="0" algn="ctr" fontAlgn="base">
              <a:spcBef>
                <a:spcPct val="20000"/>
              </a:spcBef>
              <a:spcAft>
                <a:spcPct val="0"/>
              </a:spcAft>
              <a:buNone/>
              <a:defRPr sz="2000">
                <a:solidFill>
                  <a:srgbClr val="000066"/>
                </a:solidFill>
                <a:latin typeface="+mn-lt"/>
                <a:cs typeface="+mn-cs"/>
              </a:defRPr>
            </a:lvl8pPr>
            <a:lvl9pPr indent="0" algn="ctr" fontAlgn="base">
              <a:spcBef>
                <a:spcPct val="20000"/>
              </a:spcBef>
              <a:spcAft>
                <a:spcPct val="0"/>
              </a:spcAft>
              <a:buNone/>
              <a:defRPr sz="2000">
                <a:solidFill>
                  <a:srgbClr val="000066"/>
                </a:solidFill>
                <a:latin typeface="+mn-lt"/>
                <a:cs typeface="+mn-cs"/>
              </a:defRPr>
            </a:lvl9pPr>
          </a:lstStyle>
          <a:p>
            <a:r>
              <a:rPr lang="en-US" err="1"/>
              <a:t>ashhadu</a:t>
            </a:r>
            <a:r>
              <a:rPr lang="en-US"/>
              <a:t> </a:t>
            </a:r>
            <a:r>
              <a:rPr lang="en-US" err="1"/>
              <a:t>annaka</a:t>
            </a:r>
            <a:r>
              <a:rPr lang="en-US"/>
              <a:t> </a:t>
            </a:r>
            <a:r>
              <a:rPr lang="en-US" err="1"/>
              <a:t>ya</a:t>
            </a:r>
            <a:r>
              <a:rPr lang="en-US"/>
              <a:t> </a:t>
            </a:r>
            <a:r>
              <a:rPr lang="en-US" err="1"/>
              <a:t>waliyya</a:t>
            </a:r>
            <a:r>
              <a:rPr lang="en-US"/>
              <a:t> </a:t>
            </a:r>
            <a:r>
              <a:rPr lang="en-US" err="1"/>
              <a:t>allahi</a:t>
            </a:r>
            <a:r>
              <a:rPr lang="en-US"/>
              <a:t> </a:t>
            </a:r>
            <a:r>
              <a:rPr lang="en-US" err="1"/>
              <a:t>wa</a:t>
            </a:r>
            <a:r>
              <a:rPr lang="en-US"/>
              <a:t> </a:t>
            </a:r>
            <a:r>
              <a:rPr lang="en-US" err="1"/>
              <a:t>hujjatahu</a:t>
            </a:r>
            <a:endParaRPr lang="en-US"/>
          </a:p>
        </p:txBody>
      </p:sp>
      <p:sp>
        <p:nvSpPr>
          <p:cNvPr id="10" name="Text Box 13"/>
          <p:cNvSpPr txBox="1">
            <a:spLocks noChangeArrowheads="1"/>
          </p:cNvSpPr>
          <p:nvPr/>
        </p:nvSpPr>
        <p:spPr bwMode="auto">
          <a:xfrm>
            <a:off x="0" y="0"/>
            <a:ext cx="9144000" cy="336550"/>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1600" b="1" dirty="0" smtClean="0">
                <a:solidFill>
                  <a:srgbClr val="FFFF99"/>
                </a:solidFill>
                <a:latin typeface="Trebuchet MS" pitchFamily="34" charset="0"/>
              </a:rPr>
              <a:t>Ziyārat of Imam Ali (A.S) on 17th Rabi’al awwal</a:t>
            </a:r>
            <a:endParaRPr lang="en-US" sz="1600" b="1" dirty="0">
              <a:solidFill>
                <a:srgbClr val="FFFF99"/>
              </a:solidFill>
              <a:latin typeface="Trebuchet MS" pitchFamily="34" charset="0"/>
            </a:endParaRPr>
          </a:p>
        </p:txBody>
      </p:sp>
      <p:sp>
        <p:nvSpPr>
          <p:cNvPr id="13" name="Text Box 13"/>
          <p:cNvSpPr txBox="1">
            <a:spLocks noChangeArrowheads="1"/>
          </p:cNvSpPr>
          <p:nvPr/>
        </p:nvSpPr>
        <p:spPr bwMode="auto">
          <a:xfrm>
            <a:off x="4876800" y="-1002"/>
            <a:ext cx="4267200" cy="337552"/>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r" rtl="1"/>
            <a:r>
              <a:rPr lang="ar-SA" sz="1600" b="1" smtClean="0">
                <a:solidFill>
                  <a:srgbClr val="FFFF99"/>
                </a:solidFill>
                <a:latin typeface="Trebuchet MS" pitchFamily="34" charset="0"/>
              </a:rPr>
              <a:t>زيارة أمير المؤمنين (عليه السلام) يوم ١٧ ربيع الأول</a:t>
            </a:r>
          </a:p>
        </p:txBody>
      </p:sp>
    </p:spTree>
    <p:extLst>
      <p:ext uri="{BB962C8B-B14F-4D97-AF65-F5344CB8AC3E}">
        <p14:creationId xmlns:p14="http://schemas.microsoft.com/office/powerpoint/2010/main" val="243576693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13360" y="914400"/>
            <a:ext cx="8778240" cy="1470025"/>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rtl="1">
              <a:lnSpc>
                <a:spcPts val="5500"/>
              </a:lnSpc>
            </a:pPr>
            <a:r>
              <a:rPr lang="ar-SA" sz="7200" kern="1200">
                <a:latin typeface="Attari_Quran" pitchFamily="2" charset="-78"/>
                <a:ea typeface="+mn-ea"/>
                <a:cs typeface="Attari_Quran" pitchFamily="2" charset="-78"/>
              </a:rPr>
              <a:t>لَقَدْ جَاهَدْتَ فِي سَبِيلِ </a:t>
            </a:r>
            <a:r>
              <a:rPr lang="ar-SA" sz="7200" kern="1200" err="1">
                <a:latin typeface="Attari_Quran" pitchFamily="2" charset="-78"/>
                <a:ea typeface="+mn-ea"/>
                <a:cs typeface="Attari_Quran" pitchFamily="2" charset="-78"/>
              </a:rPr>
              <a:t>ٱللَّهِ</a:t>
            </a:r>
            <a:r>
              <a:rPr lang="ar-SA" sz="7200" kern="1200">
                <a:latin typeface="Attari_Quran" pitchFamily="2" charset="-78"/>
                <a:ea typeface="+mn-ea"/>
                <a:cs typeface="Attari_Quran" pitchFamily="2" charset="-78"/>
              </a:rPr>
              <a:t> حَقَّ جِهَادِهِ</a:t>
            </a:r>
            <a:endParaRPr lang="en-US" sz="72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743200"/>
            <a:ext cx="8763000" cy="17526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342900" indent="-342900"/>
            <a:r>
              <a:rPr lang="en-US" b="1" kern="1200">
                <a:latin typeface="Arial" pitchFamily="34" charset="0"/>
                <a:ea typeface="MS Mincho" pitchFamily="49" charset="-128"/>
                <a:cs typeface="Arial" pitchFamily="34" charset="0"/>
              </a:rPr>
              <a:t>strove in Allah’s way in the most appropriate way,</a:t>
            </a:r>
          </a:p>
        </p:txBody>
      </p:sp>
      <p:sp>
        <p:nvSpPr>
          <p:cNvPr id="7" name="Subtitle 4"/>
          <p:cNvSpPr txBox="1">
            <a:spLocks/>
          </p:cNvSpPr>
          <p:nvPr/>
        </p:nvSpPr>
        <p:spPr bwMode="auto">
          <a:xfrm>
            <a:off x="213360" y="5029200"/>
            <a:ext cx="877824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marL="342900" indent="-342900" algn="ctr">
              <a:spcBef>
                <a:spcPct val="20000"/>
              </a:spcBef>
              <a:buNone/>
              <a:defRPr sz="2400" b="1" i="1">
                <a:solidFill>
                  <a:srgbClr val="000066"/>
                </a:solidFill>
                <a:latin typeface="+mn-lt"/>
                <a:ea typeface="MS Mincho" pitchFamily="49" charset="-128"/>
                <a:cs typeface="+mn-cs"/>
              </a:defRPr>
            </a:lvl1pPr>
            <a:lvl2pPr indent="0" algn="ctr">
              <a:spcBef>
                <a:spcPct val="20000"/>
              </a:spcBef>
              <a:buNone/>
              <a:defRPr sz="2800">
                <a:solidFill>
                  <a:srgbClr val="000066"/>
                </a:solidFill>
                <a:latin typeface="+mn-lt"/>
                <a:cs typeface="+mn-cs"/>
              </a:defRPr>
            </a:lvl2pPr>
            <a:lvl3pPr indent="0" algn="ctr">
              <a:spcBef>
                <a:spcPct val="20000"/>
              </a:spcBef>
              <a:buNone/>
              <a:defRPr sz="2400">
                <a:solidFill>
                  <a:srgbClr val="000066"/>
                </a:solidFill>
                <a:latin typeface="+mn-lt"/>
                <a:cs typeface="+mn-cs"/>
              </a:defRPr>
            </a:lvl3pPr>
            <a:lvl4pPr indent="0" algn="ctr">
              <a:spcBef>
                <a:spcPct val="20000"/>
              </a:spcBef>
              <a:buNone/>
              <a:defRPr sz="2000">
                <a:solidFill>
                  <a:srgbClr val="000066"/>
                </a:solidFill>
                <a:latin typeface="+mn-lt"/>
                <a:cs typeface="+mn-cs"/>
              </a:defRPr>
            </a:lvl4pPr>
            <a:lvl5pPr indent="0" algn="ctr">
              <a:spcBef>
                <a:spcPct val="20000"/>
              </a:spcBef>
              <a:buNone/>
              <a:defRPr sz="2000">
                <a:solidFill>
                  <a:srgbClr val="000066"/>
                </a:solidFill>
                <a:latin typeface="+mn-lt"/>
                <a:cs typeface="+mn-cs"/>
              </a:defRPr>
            </a:lvl5pPr>
            <a:lvl6pPr indent="0" algn="ctr" fontAlgn="base">
              <a:spcBef>
                <a:spcPct val="20000"/>
              </a:spcBef>
              <a:spcAft>
                <a:spcPct val="0"/>
              </a:spcAft>
              <a:buNone/>
              <a:defRPr sz="2000">
                <a:solidFill>
                  <a:srgbClr val="000066"/>
                </a:solidFill>
                <a:latin typeface="+mn-lt"/>
                <a:cs typeface="+mn-cs"/>
              </a:defRPr>
            </a:lvl6pPr>
            <a:lvl7pPr indent="0" algn="ctr" fontAlgn="base">
              <a:spcBef>
                <a:spcPct val="20000"/>
              </a:spcBef>
              <a:spcAft>
                <a:spcPct val="0"/>
              </a:spcAft>
              <a:buNone/>
              <a:defRPr sz="2000">
                <a:solidFill>
                  <a:srgbClr val="000066"/>
                </a:solidFill>
                <a:latin typeface="+mn-lt"/>
                <a:cs typeface="+mn-cs"/>
              </a:defRPr>
            </a:lvl7pPr>
            <a:lvl8pPr indent="0" algn="ctr" fontAlgn="base">
              <a:spcBef>
                <a:spcPct val="20000"/>
              </a:spcBef>
              <a:spcAft>
                <a:spcPct val="0"/>
              </a:spcAft>
              <a:buNone/>
              <a:defRPr sz="2000">
                <a:solidFill>
                  <a:srgbClr val="000066"/>
                </a:solidFill>
                <a:latin typeface="+mn-lt"/>
                <a:cs typeface="+mn-cs"/>
              </a:defRPr>
            </a:lvl8pPr>
            <a:lvl9pPr indent="0" algn="ctr" fontAlgn="base">
              <a:spcBef>
                <a:spcPct val="20000"/>
              </a:spcBef>
              <a:spcAft>
                <a:spcPct val="0"/>
              </a:spcAft>
              <a:buNone/>
              <a:defRPr sz="2000">
                <a:solidFill>
                  <a:srgbClr val="000066"/>
                </a:solidFill>
                <a:latin typeface="+mn-lt"/>
                <a:cs typeface="+mn-cs"/>
              </a:defRPr>
            </a:lvl9pPr>
          </a:lstStyle>
          <a:p>
            <a:r>
              <a:rPr lang="en-US" err="1"/>
              <a:t>laqad</a:t>
            </a:r>
            <a:r>
              <a:rPr lang="en-US"/>
              <a:t> </a:t>
            </a:r>
            <a:r>
              <a:rPr lang="en-US" err="1"/>
              <a:t>jahadta</a:t>
            </a:r>
            <a:r>
              <a:rPr lang="en-US"/>
              <a:t> fi </a:t>
            </a:r>
            <a:r>
              <a:rPr lang="en-US" err="1"/>
              <a:t>sabili</a:t>
            </a:r>
            <a:r>
              <a:rPr lang="en-US"/>
              <a:t> </a:t>
            </a:r>
            <a:r>
              <a:rPr lang="en-US" err="1"/>
              <a:t>allahi</a:t>
            </a:r>
            <a:r>
              <a:rPr lang="en-US"/>
              <a:t> </a:t>
            </a:r>
            <a:r>
              <a:rPr lang="en-US" err="1"/>
              <a:t>haqqa</a:t>
            </a:r>
            <a:r>
              <a:rPr lang="en-US"/>
              <a:t> </a:t>
            </a:r>
            <a:r>
              <a:rPr lang="en-US" err="1"/>
              <a:t>jihadihi</a:t>
            </a:r>
            <a:endParaRPr lang="en-US"/>
          </a:p>
        </p:txBody>
      </p:sp>
      <p:sp>
        <p:nvSpPr>
          <p:cNvPr id="10" name="Text Box 13"/>
          <p:cNvSpPr txBox="1">
            <a:spLocks noChangeArrowheads="1"/>
          </p:cNvSpPr>
          <p:nvPr/>
        </p:nvSpPr>
        <p:spPr bwMode="auto">
          <a:xfrm>
            <a:off x="0" y="0"/>
            <a:ext cx="9144000" cy="336550"/>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1600" b="1" dirty="0" smtClean="0">
                <a:solidFill>
                  <a:srgbClr val="FFFF99"/>
                </a:solidFill>
                <a:latin typeface="Trebuchet MS" pitchFamily="34" charset="0"/>
              </a:rPr>
              <a:t>Ziyārat of Imam Ali (A.S) on 17th Rabi’al awwal</a:t>
            </a:r>
            <a:endParaRPr lang="en-US" sz="1600" b="1" dirty="0">
              <a:solidFill>
                <a:srgbClr val="FFFF99"/>
              </a:solidFill>
              <a:latin typeface="Trebuchet MS" pitchFamily="34" charset="0"/>
            </a:endParaRPr>
          </a:p>
        </p:txBody>
      </p:sp>
      <p:sp>
        <p:nvSpPr>
          <p:cNvPr id="13" name="Text Box 13"/>
          <p:cNvSpPr txBox="1">
            <a:spLocks noChangeArrowheads="1"/>
          </p:cNvSpPr>
          <p:nvPr/>
        </p:nvSpPr>
        <p:spPr bwMode="auto">
          <a:xfrm>
            <a:off x="4876800" y="-1002"/>
            <a:ext cx="4267200" cy="337552"/>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r" rtl="1"/>
            <a:r>
              <a:rPr lang="ar-SA" sz="1600" b="1" smtClean="0">
                <a:solidFill>
                  <a:srgbClr val="FFFF99"/>
                </a:solidFill>
                <a:latin typeface="Trebuchet MS" pitchFamily="34" charset="0"/>
              </a:rPr>
              <a:t>زيارة أمير المؤمنين (عليه السلام) يوم ١٧ ربيع الأول</a:t>
            </a:r>
          </a:p>
        </p:txBody>
      </p:sp>
    </p:spTree>
    <p:extLst>
      <p:ext uri="{BB962C8B-B14F-4D97-AF65-F5344CB8AC3E}">
        <p14:creationId xmlns:p14="http://schemas.microsoft.com/office/powerpoint/2010/main" val="263096261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13360" y="914400"/>
            <a:ext cx="8778240" cy="1470025"/>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rtl="1">
              <a:lnSpc>
                <a:spcPts val="5500"/>
              </a:lnSpc>
            </a:pPr>
            <a:r>
              <a:rPr lang="ar-SA" sz="7200" kern="1200" err="1">
                <a:latin typeface="Attari_Quran" pitchFamily="2" charset="-78"/>
                <a:ea typeface="+mn-ea"/>
                <a:cs typeface="Attari_Quran" pitchFamily="2" charset="-78"/>
              </a:rPr>
              <a:t>وَٱتَّبَعْتَ</a:t>
            </a:r>
            <a:r>
              <a:rPr lang="ar-SA" sz="7200" kern="1200">
                <a:latin typeface="Attari_Quran" pitchFamily="2" charset="-78"/>
                <a:ea typeface="+mn-ea"/>
                <a:cs typeface="Attari_Quran" pitchFamily="2" charset="-78"/>
              </a:rPr>
              <a:t> مِنْهَاجَ رَسُولِ </a:t>
            </a:r>
            <a:r>
              <a:rPr lang="ar-SA" sz="7200" kern="1200" err="1">
                <a:latin typeface="Attari_Quran" pitchFamily="2" charset="-78"/>
                <a:ea typeface="+mn-ea"/>
                <a:cs typeface="Attari_Quran" pitchFamily="2" charset="-78"/>
              </a:rPr>
              <a:t>ٱللَّهِ</a:t>
            </a:r>
            <a:r>
              <a:rPr lang="ar-SA" sz="7200" kern="1200">
                <a:latin typeface="Attari_Quran" pitchFamily="2" charset="-78"/>
                <a:ea typeface="+mn-ea"/>
                <a:cs typeface="Attari_Quran" pitchFamily="2" charset="-78"/>
              </a:rPr>
              <a:t> </a:t>
            </a:r>
            <a:r>
              <a:rPr lang="ar-SA" sz="7200" kern="1200" err="1">
                <a:latin typeface="Attari_Quran" pitchFamily="2" charset="-78"/>
                <a:ea typeface="+mn-ea"/>
                <a:cs typeface="Attari_Quran" pitchFamily="2" charset="-78"/>
              </a:rPr>
              <a:t>صَلَّىٰ</a:t>
            </a:r>
            <a:r>
              <a:rPr lang="ar-SA" sz="7200" kern="1200">
                <a:latin typeface="Attari_Quran" pitchFamily="2" charset="-78"/>
                <a:ea typeface="+mn-ea"/>
                <a:cs typeface="Attari_Quran" pitchFamily="2" charset="-78"/>
              </a:rPr>
              <a:t> </a:t>
            </a:r>
            <a:r>
              <a:rPr lang="ar-SA" sz="7200" kern="1200" err="1">
                <a:latin typeface="Attari_Quran" pitchFamily="2" charset="-78"/>
                <a:ea typeface="+mn-ea"/>
                <a:cs typeface="Attari_Quran" pitchFamily="2" charset="-78"/>
              </a:rPr>
              <a:t>ٱللَّهُ</a:t>
            </a:r>
            <a:r>
              <a:rPr lang="ar-SA" sz="7200" kern="1200">
                <a:latin typeface="Attari_Quran" pitchFamily="2" charset="-78"/>
                <a:ea typeface="+mn-ea"/>
                <a:cs typeface="Attari_Quran" pitchFamily="2" charset="-78"/>
              </a:rPr>
              <a:t> عَلَيْهِ </a:t>
            </a:r>
            <a:r>
              <a:rPr lang="ar-SA" sz="7200" kern="1200" err="1">
                <a:latin typeface="Attari_Quran" pitchFamily="2" charset="-78"/>
                <a:ea typeface="+mn-ea"/>
                <a:cs typeface="Attari_Quran" pitchFamily="2" charset="-78"/>
              </a:rPr>
              <a:t>وَآلِهِ</a:t>
            </a:r>
            <a:endParaRPr lang="en-US" sz="72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743200"/>
            <a:ext cx="8763000" cy="17526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342900" indent="-342900"/>
            <a:r>
              <a:rPr lang="en-US" b="1" kern="1200">
                <a:latin typeface="Arial" pitchFamily="34" charset="0"/>
                <a:ea typeface="MS Mincho" pitchFamily="49" charset="-128"/>
                <a:cs typeface="Arial" pitchFamily="34" charset="0"/>
              </a:rPr>
              <a:t>followed the course of Allah’s Messenger, peace be upon him and his Household,</a:t>
            </a:r>
          </a:p>
        </p:txBody>
      </p:sp>
      <p:sp>
        <p:nvSpPr>
          <p:cNvPr id="7" name="Subtitle 4"/>
          <p:cNvSpPr txBox="1">
            <a:spLocks/>
          </p:cNvSpPr>
          <p:nvPr/>
        </p:nvSpPr>
        <p:spPr bwMode="auto">
          <a:xfrm>
            <a:off x="213360" y="5029200"/>
            <a:ext cx="877824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marL="342900" indent="-342900" algn="ctr">
              <a:spcBef>
                <a:spcPct val="20000"/>
              </a:spcBef>
              <a:buNone/>
              <a:defRPr sz="2400" b="1" i="1">
                <a:solidFill>
                  <a:srgbClr val="000066"/>
                </a:solidFill>
                <a:latin typeface="+mn-lt"/>
                <a:ea typeface="MS Mincho" pitchFamily="49" charset="-128"/>
                <a:cs typeface="+mn-cs"/>
              </a:defRPr>
            </a:lvl1pPr>
            <a:lvl2pPr indent="0" algn="ctr">
              <a:spcBef>
                <a:spcPct val="20000"/>
              </a:spcBef>
              <a:buNone/>
              <a:defRPr sz="2800">
                <a:solidFill>
                  <a:srgbClr val="000066"/>
                </a:solidFill>
                <a:latin typeface="+mn-lt"/>
                <a:cs typeface="+mn-cs"/>
              </a:defRPr>
            </a:lvl2pPr>
            <a:lvl3pPr indent="0" algn="ctr">
              <a:spcBef>
                <a:spcPct val="20000"/>
              </a:spcBef>
              <a:buNone/>
              <a:defRPr sz="2400">
                <a:solidFill>
                  <a:srgbClr val="000066"/>
                </a:solidFill>
                <a:latin typeface="+mn-lt"/>
                <a:cs typeface="+mn-cs"/>
              </a:defRPr>
            </a:lvl3pPr>
            <a:lvl4pPr indent="0" algn="ctr">
              <a:spcBef>
                <a:spcPct val="20000"/>
              </a:spcBef>
              <a:buNone/>
              <a:defRPr sz="2000">
                <a:solidFill>
                  <a:srgbClr val="000066"/>
                </a:solidFill>
                <a:latin typeface="+mn-lt"/>
                <a:cs typeface="+mn-cs"/>
              </a:defRPr>
            </a:lvl4pPr>
            <a:lvl5pPr indent="0" algn="ctr">
              <a:spcBef>
                <a:spcPct val="20000"/>
              </a:spcBef>
              <a:buNone/>
              <a:defRPr sz="2000">
                <a:solidFill>
                  <a:srgbClr val="000066"/>
                </a:solidFill>
                <a:latin typeface="+mn-lt"/>
                <a:cs typeface="+mn-cs"/>
              </a:defRPr>
            </a:lvl5pPr>
            <a:lvl6pPr indent="0" algn="ctr" fontAlgn="base">
              <a:spcBef>
                <a:spcPct val="20000"/>
              </a:spcBef>
              <a:spcAft>
                <a:spcPct val="0"/>
              </a:spcAft>
              <a:buNone/>
              <a:defRPr sz="2000">
                <a:solidFill>
                  <a:srgbClr val="000066"/>
                </a:solidFill>
                <a:latin typeface="+mn-lt"/>
                <a:cs typeface="+mn-cs"/>
              </a:defRPr>
            </a:lvl6pPr>
            <a:lvl7pPr indent="0" algn="ctr" fontAlgn="base">
              <a:spcBef>
                <a:spcPct val="20000"/>
              </a:spcBef>
              <a:spcAft>
                <a:spcPct val="0"/>
              </a:spcAft>
              <a:buNone/>
              <a:defRPr sz="2000">
                <a:solidFill>
                  <a:srgbClr val="000066"/>
                </a:solidFill>
                <a:latin typeface="+mn-lt"/>
                <a:cs typeface="+mn-cs"/>
              </a:defRPr>
            </a:lvl7pPr>
            <a:lvl8pPr indent="0" algn="ctr" fontAlgn="base">
              <a:spcBef>
                <a:spcPct val="20000"/>
              </a:spcBef>
              <a:spcAft>
                <a:spcPct val="0"/>
              </a:spcAft>
              <a:buNone/>
              <a:defRPr sz="2000">
                <a:solidFill>
                  <a:srgbClr val="000066"/>
                </a:solidFill>
                <a:latin typeface="+mn-lt"/>
                <a:cs typeface="+mn-cs"/>
              </a:defRPr>
            </a:lvl8pPr>
            <a:lvl9pPr indent="0" algn="ctr" fontAlgn="base">
              <a:spcBef>
                <a:spcPct val="20000"/>
              </a:spcBef>
              <a:spcAft>
                <a:spcPct val="0"/>
              </a:spcAft>
              <a:buNone/>
              <a:defRPr sz="2000">
                <a:solidFill>
                  <a:srgbClr val="000066"/>
                </a:solidFill>
                <a:latin typeface="+mn-lt"/>
                <a:cs typeface="+mn-cs"/>
              </a:defRPr>
            </a:lvl9pPr>
          </a:lstStyle>
          <a:p>
            <a:r>
              <a:rPr lang="fi-FI"/>
              <a:t>wattaba`ta minhaja rasuli allahi salla allahu `alayhi wa alihi</a:t>
            </a:r>
            <a:endParaRPr lang="en-US"/>
          </a:p>
        </p:txBody>
      </p:sp>
      <p:sp>
        <p:nvSpPr>
          <p:cNvPr id="10" name="Text Box 13"/>
          <p:cNvSpPr txBox="1">
            <a:spLocks noChangeArrowheads="1"/>
          </p:cNvSpPr>
          <p:nvPr/>
        </p:nvSpPr>
        <p:spPr bwMode="auto">
          <a:xfrm>
            <a:off x="0" y="0"/>
            <a:ext cx="9144000" cy="336550"/>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1600" b="1" dirty="0" smtClean="0">
                <a:solidFill>
                  <a:srgbClr val="FFFF99"/>
                </a:solidFill>
                <a:latin typeface="Trebuchet MS" pitchFamily="34" charset="0"/>
              </a:rPr>
              <a:t>Ziyārat of Imam Ali (A.S) on 17th Rabi’al awwal</a:t>
            </a:r>
            <a:endParaRPr lang="en-US" sz="1600" b="1" dirty="0">
              <a:solidFill>
                <a:srgbClr val="FFFF99"/>
              </a:solidFill>
              <a:latin typeface="Trebuchet MS" pitchFamily="34" charset="0"/>
            </a:endParaRPr>
          </a:p>
        </p:txBody>
      </p:sp>
      <p:sp>
        <p:nvSpPr>
          <p:cNvPr id="13" name="Text Box 13"/>
          <p:cNvSpPr txBox="1">
            <a:spLocks noChangeArrowheads="1"/>
          </p:cNvSpPr>
          <p:nvPr/>
        </p:nvSpPr>
        <p:spPr bwMode="auto">
          <a:xfrm>
            <a:off x="4876800" y="-1002"/>
            <a:ext cx="4267200" cy="337552"/>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r" rtl="1"/>
            <a:r>
              <a:rPr lang="ar-SA" sz="1600" b="1" smtClean="0">
                <a:solidFill>
                  <a:srgbClr val="FFFF99"/>
                </a:solidFill>
                <a:latin typeface="Trebuchet MS" pitchFamily="34" charset="0"/>
              </a:rPr>
              <a:t>زيارة أمير المؤمنين (عليه السلام) يوم ١٧ ربيع الأول</a:t>
            </a:r>
          </a:p>
        </p:txBody>
      </p:sp>
    </p:spTree>
    <p:extLst>
      <p:ext uri="{BB962C8B-B14F-4D97-AF65-F5344CB8AC3E}">
        <p14:creationId xmlns:p14="http://schemas.microsoft.com/office/powerpoint/2010/main" val="67751931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13360" y="914400"/>
            <a:ext cx="8778240" cy="1470025"/>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rtl="1">
              <a:lnSpc>
                <a:spcPts val="5500"/>
              </a:lnSpc>
            </a:pPr>
            <a:r>
              <a:rPr lang="ar-SA" sz="7200" kern="1200">
                <a:latin typeface="Attari_Quran" pitchFamily="2" charset="-78"/>
                <a:ea typeface="+mn-ea"/>
                <a:cs typeface="Attari_Quran" pitchFamily="2" charset="-78"/>
              </a:rPr>
              <a:t>وَرَحْمَةُ </a:t>
            </a:r>
            <a:r>
              <a:rPr lang="ar-SA" sz="7200" kern="1200" err="1">
                <a:latin typeface="Attari_Quran" pitchFamily="2" charset="-78"/>
                <a:ea typeface="+mn-ea"/>
                <a:cs typeface="Attari_Quran" pitchFamily="2" charset="-78"/>
              </a:rPr>
              <a:t>ٱللَّهِ</a:t>
            </a:r>
            <a:r>
              <a:rPr lang="ar-SA" sz="7200" kern="1200">
                <a:latin typeface="Attari_Quran" pitchFamily="2" charset="-78"/>
                <a:ea typeface="+mn-ea"/>
                <a:cs typeface="Attari_Quran" pitchFamily="2" charset="-78"/>
              </a:rPr>
              <a:t> وَبَرَكَاتُهُ</a:t>
            </a:r>
            <a:endParaRPr lang="en-US" sz="72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743200"/>
            <a:ext cx="8763000" cy="17526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342900" indent="-342900"/>
            <a:r>
              <a:rPr lang="en-US" b="1" kern="1200">
                <a:latin typeface="Arial" pitchFamily="34" charset="0"/>
                <a:ea typeface="MS Mincho" pitchFamily="49" charset="-128"/>
                <a:cs typeface="Arial" pitchFamily="34" charset="0"/>
              </a:rPr>
              <a:t>Allah’s mercy and blessings be upon him.</a:t>
            </a:r>
          </a:p>
        </p:txBody>
      </p:sp>
      <p:sp>
        <p:nvSpPr>
          <p:cNvPr id="7" name="Subtitle 4"/>
          <p:cNvSpPr txBox="1">
            <a:spLocks/>
          </p:cNvSpPr>
          <p:nvPr/>
        </p:nvSpPr>
        <p:spPr bwMode="auto">
          <a:xfrm>
            <a:off x="213360" y="5029200"/>
            <a:ext cx="877824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marL="342900" indent="-342900" algn="ctr">
              <a:spcBef>
                <a:spcPct val="20000"/>
              </a:spcBef>
              <a:buNone/>
              <a:defRPr sz="2400" b="1" i="1">
                <a:solidFill>
                  <a:srgbClr val="000066"/>
                </a:solidFill>
                <a:latin typeface="+mn-lt"/>
                <a:ea typeface="MS Mincho" pitchFamily="49" charset="-128"/>
                <a:cs typeface="+mn-cs"/>
              </a:defRPr>
            </a:lvl1pPr>
            <a:lvl2pPr indent="0" algn="ctr">
              <a:spcBef>
                <a:spcPct val="20000"/>
              </a:spcBef>
              <a:buNone/>
              <a:defRPr sz="2800">
                <a:solidFill>
                  <a:srgbClr val="000066"/>
                </a:solidFill>
                <a:latin typeface="+mn-lt"/>
                <a:cs typeface="+mn-cs"/>
              </a:defRPr>
            </a:lvl2pPr>
            <a:lvl3pPr indent="0" algn="ctr">
              <a:spcBef>
                <a:spcPct val="20000"/>
              </a:spcBef>
              <a:buNone/>
              <a:defRPr sz="2400">
                <a:solidFill>
                  <a:srgbClr val="000066"/>
                </a:solidFill>
                <a:latin typeface="+mn-lt"/>
                <a:cs typeface="+mn-cs"/>
              </a:defRPr>
            </a:lvl3pPr>
            <a:lvl4pPr indent="0" algn="ctr">
              <a:spcBef>
                <a:spcPct val="20000"/>
              </a:spcBef>
              <a:buNone/>
              <a:defRPr sz="2000">
                <a:solidFill>
                  <a:srgbClr val="000066"/>
                </a:solidFill>
                <a:latin typeface="+mn-lt"/>
                <a:cs typeface="+mn-cs"/>
              </a:defRPr>
            </a:lvl4pPr>
            <a:lvl5pPr indent="0" algn="ctr">
              <a:spcBef>
                <a:spcPct val="20000"/>
              </a:spcBef>
              <a:buNone/>
              <a:defRPr sz="2000">
                <a:solidFill>
                  <a:srgbClr val="000066"/>
                </a:solidFill>
                <a:latin typeface="+mn-lt"/>
                <a:cs typeface="+mn-cs"/>
              </a:defRPr>
            </a:lvl5pPr>
            <a:lvl6pPr indent="0" algn="ctr" fontAlgn="base">
              <a:spcBef>
                <a:spcPct val="20000"/>
              </a:spcBef>
              <a:spcAft>
                <a:spcPct val="0"/>
              </a:spcAft>
              <a:buNone/>
              <a:defRPr sz="2000">
                <a:solidFill>
                  <a:srgbClr val="000066"/>
                </a:solidFill>
                <a:latin typeface="+mn-lt"/>
                <a:cs typeface="+mn-cs"/>
              </a:defRPr>
            </a:lvl6pPr>
            <a:lvl7pPr indent="0" algn="ctr" fontAlgn="base">
              <a:spcBef>
                <a:spcPct val="20000"/>
              </a:spcBef>
              <a:spcAft>
                <a:spcPct val="0"/>
              </a:spcAft>
              <a:buNone/>
              <a:defRPr sz="2000">
                <a:solidFill>
                  <a:srgbClr val="000066"/>
                </a:solidFill>
                <a:latin typeface="+mn-lt"/>
                <a:cs typeface="+mn-cs"/>
              </a:defRPr>
            </a:lvl7pPr>
            <a:lvl8pPr indent="0" algn="ctr" fontAlgn="base">
              <a:spcBef>
                <a:spcPct val="20000"/>
              </a:spcBef>
              <a:spcAft>
                <a:spcPct val="0"/>
              </a:spcAft>
              <a:buNone/>
              <a:defRPr sz="2000">
                <a:solidFill>
                  <a:srgbClr val="000066"/>
                </a:solidFill>
                <a:latin typeface="+mn-lt"/>
                <a:cs typeface="+mn-cs"/>
              </a:defRPr>
            </a:lvl8pPr>
            <a:lvl9pPr indent="0" algn="ctr" fontAlgn="base">
              <a:spcBef>
                <a:spcPct val="20000"/>
              </a:spcBef>
              <a:spcAft>
                <a:spcPct val="0"/>
              </a:spcAft>
              <a:buNone/>
              <a:defRPr sz="2000">
                <a:solidFill>
                  <a:srgbClr val="000066"/>
                </a:solidFill>
                <a:latin typeface="+mn-lt"/>
                <a:cs typeface="+mn-cs"/>
              </a:defRPr>
            </a:lvl9pPr>
          </a:lstStyle>
          <a:p>
            <a:r>
              <a:rPr lang="fi-FI"/>
              <a:t>wa rahmatu allahi wa barakatuhu</a:t>
            </a:r>
            <a:endParaRPr lang="en-US"/>
          </a:p>
        </p:txBody>
      </p:sp>
      <p:sp>
        <p:nvSpPr>
          <p:cNvPr id="10" name="Text Box 13"/>
          <p:cNvSpPr txBox="1">
            <a:spLocks noChangeArrowheads="1"/>
          </p:cNvSpPr>
          <p:nvPr/>
        </p:nvSpPr>
        <p:spPr bwMode="auto">
          <a:xfrm>
            <a:off x="0" y="0"/>
            <a:ext cx="9144000" cy="336550"/>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1600" b="1" dirty="0" smtClean="0">
                <a:solidFill>
                  <a:srgbClr val="FFFF99"/>
                </a:solidFill>
                <a:latin typeface="Trebuchet MS" pitchFamily="34" charset="0"/>
              </a:rPr>
              <a:t>Ziyārat of Imam Ali (A.S) on 17th Rabi’al awwal</a:t>
            </a:r>
            <a:endParaRPr lang="en-US" sz="1600" b="1" dirty="0">
              <a:solidFill>
                <a:srgbClr val="FFFF99"/>
              </a:solidFill>
              <a:latin typeface="Trebuchet MS" pitchFamily="34" charset="0"/>
            </a:endParaRPr>
          </a:p>
        </p:txBody>
      </p:sp>
      <p:sp>
        <p:nvSpPr>
          <p:cNvPr id="13" name="Text Box 13"/>
          <p:cNvSpPr txBox="1">
            <a:spLocks noChangeArrowheads="1"/>
          </p:cNvSpPr>
          <p:nvPr/>
        </p:nvSpPr>
        <p:spPr bwMode="auto">
          <a:xfrm>
            <a:off x="4876800" y="-1002"/>
            <a:ext cx="4267200" cy="337552"/>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r" rtl="1"/>
            <a:r>
              <a:rPr lang="ar-SA" sz="1600" b="1" smtClean="0">
                <a:solidFill>
                  <a:srgbClr val="FFFF99"/>
                </a:solidFill>
                <a:latin typeface="Trebuchet MS" pitchFamily="34" charset="0"/>
              </a:rPr>
              <a:t>زيارة أمير المؤمنين (عليه السلام) يوم ١٧ ربيع الأول</a:t>
            </a:r>
          </a:p>
        </p:txBody>
      </p:sp>
    </p:spTree>
    <p:extLst>
      <p:ext uri="{BB962C8B-B14F-4D97-AF65-F5344CB8AC3E}">
        <p14:creationId xmlns:p14="http://schemas.microsoft.com/office/powerpoint/2010/main" val="206528024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13360" y="914400"/>
            <a:ext cx="8778240" cy="1470025"/>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rtl="1">
              <a:lnSpc>
                <a:spcPts val="5500"/>
              </a:lnSpc>
            </a:pPr>
            <a:r>
              <a:rPr lang="ar-SA" sz="7200" kern="1200">
                <a:latin typeface="Attari_Quran" pitchFamily="2" charset="-78"/>
                <a:ea typeface="+mn-ea"/>
                <a:cs typeface="Attari_Quran" pitchFamily="2" charset="-78"/>
              </a:rPr>
              <a:t>وَحَلَّلْتَ حَلاَلَ </a:t>
            </a:r>
            <a:r>
              <a:rPr lang="ar-SA" sz="7200" kern="1200" err="1">
                <a:latin typeface="Attari_Quran" pitchFamily="2" charset="-78"/>
                <a:ea typeface="+mn-ea"/>
                <a:cs typeface="Attari_Quran" pitchFamily="2" charset="-78"/>
              </a:rPr>
              <a:t>ٱللَّهِ</a:t>
            </a:r>
            <a:endParaRPr lang="en-US" sz="72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743200"/>
            <a:ext cx="8763000" cy="17526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342900" indent="-342900"/>
            <a:r>
              <a:rPr lang="en-US" b="1" kern="1200">
                <a:latin typeface="Arial" pitchFamily="34" charset="0"/>
                <a:ea typeface="MS Mincho" pitchFamily="49" charset="-128"/>
                <a:cs typeface="Arial" pitchFamily="34" charset="0"/>
              </a:rPr>
              <a:t>enjoined that which Allah has deemed lawful,</a:t>
            </a:r>
          </a:p>
        </p:txBody>
      </p:sp>
      <p:sp>
        <p:nvSpPr>
          <p:cNvPr id="7" name="Subtitle 4"/>
          <p:cNvSpPr txBox="1">
            <a:spLocks/>
          </p:cNvSpPr>
          <p:nvPr/>
        </p:nvSpPr>
        <p:spPr bwMode="auto">
          <a:xfrm>
            <a:off x="213360" y="5029200"/>
            <a:ext cx="877824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marL="342900" indent="-342900" algn="ctr">
              <a:spcBef>
                <a:spcPct val="20000"/>
              </a:spcBef>
              <a:buNone/>
              <a:defRPr sz="2400" b="1" i="1">
                <a:solidFill>
                  <a:srgbClr val="000066"/>
                </a:solidFill>
                <a:latin typeface="+mn-lt"/>
                <a:ea typeface="MS Mincho" pitchFamily="49" charset="-128"/>
                <a:cs typeface="+mn-cs"/>
              </a:defRPr>
            </a:lvl1pPr>
            <a:lvl2pPr indent="0" algn="ctr">
              <a:spcBef>
                <a:spcPct val="20000"/>
              </a:spcBef>
              <a:buNone/>
              <a:defRPr sz="2800">
                <a:solidFill>
                  <a:srgbClr val="000066"/>
                </a:solidFill>
                <a:latin typeface="+mn-lt"/>
                <a:cs typeface="+mn-cs"/>
              </a:defRPr>
            </a:lvl2pPr>
            <a:lvl3pPr indent="0" algn="ctr">
              <a:spcBef>
                <a:spcPct val="20000"/>
              </a:spcBef>
              <a:buNone/>
              <a:defRPr sz="2400">
                <a:solidFill>
                  <a:srgbClr val="000066"/>
                </a:solidFill>
                <a:latin typeface="+mn-lt"/>
                <a:cs typeface="+mn-cs"/>
              </a:defRPr>
            </a:lvl3pPr>
            <a:lvl4pPr indent="0" algn="ctr">
              <a:spcBef>
                <a:spcPct val="20000"/>
              </a:spcBef>
              <a:buNone/>
              <a:defRPr sz="2000">
                <a:solidFill>
                  <a:srgbClr val="000066"/>
                </a:solidFill>
                <a:latin typeface="+mn-lt"/>
                <a:cs typeface="+mn-cs"/>
              </a:defRPr>
            </a:lvl4pPr>
            <a:lvl5pPr indent="0" algn="ctr">
              <a:spcBef>
                <a:spcPct val="20000"/>
              </a:spcBef>
              <a:buNone/>
              <a:defRPr sz="2000">
                <a:solidFill>
                  <a:srgbClr val="000066"/>
                </a:solidFill>
                <a:latin typeface="+mn-lt"/>
                <a:cs typeface="+mn-cs"/>
              </a:defRPr>
            </a:lvl5pPr>
            <a:lvl6pPr indent="0" algn="ctr" fontAlgn="base">
              <a:spcBef>
                <a:spcPct val="20000"/>
              </a:spcBef>
              <a:spcAft>
                <a:spcPct val="0"/>
              </a:spcAft>
              <a:buNone/>
              <a:defRPr sz="2000">
                <a:solidFill>
                  <a:srgbClr val="000066"/>
                </a:solidFill>
                <a:latin typeface="+mn-lt"/>
                <a:cs typeface="+mn-cs"/>
              </a:defRPr>
            </a:lvl6pPr>
            <a:lvl7pPr indent="0" algn="ctr" fontAlgn="base">
              <a:spcBef>
                <a:spcPct val="20000"/>
              </a:spcBef>
              <a:spcAft>
                <a:spcPct val="0"/>
              </a:spcAft>
              <a:buNone/>
              <a:defRPr sz="2000">
                <a:solidFill>
                  <a:srgbClr val="000066"/>
                </a:solidFill>
                <a:latin typeface="+mn-lt"/>
                <a:cs typeface="+mn-cs"/>
              </a:defRPr>
            </a:lvl7pPr>
            <a:lvl8pPr indent="0" algn="ctr" fontAlgn="base">
              <a:spcBef>
                <a:spcPct val="20000"/>
              </a:spcBef>
              <a:spcAft>
                <a:spcPct val="0"/>
              </a:spcAft>
              <a:buNone/>
              <a:defRPr sz="2000">
                <a:solidFill>
                  <a:srgbClr val="000066"/>
                </a:solidFill>
                <a:latin typeface="+mn-lt"/>
                <a:cs typeface="+mn-cs"/>
              </a:defRPr>
            </a:lvl8pPr>
            <a:lvl9pPr indent="0" algn="ctr" fontAlgn="base">
              <a:spcBef>
                <a:spcPct val="20000"/>
              </a:spcBef>
              <a:spcAft>
                <a:spcPct val="0"/>
              </a:spcAft>
              <a:buNone/>
              <a:defRPr sz="2000">
                <a:solidFill>
                  <a:srgbClr val="000066"/>
                </a:solidFill>
                <a:latin typeface="+mn-lt"/>
                <a:cs typeface="+mn-cs"/>
              </a:defRPr>
            </a:lvl9pPr>
          </a:lstStyle>
          <a:p>
            <a:r>
              <a:rPr lang="en-US" err="1"/>
              <a:t>wa</a:t>
            </a:r>
            <a:r>
              <a:rPr lang="en-US"/>
              <a:t> </a:t>
            </a:r>
            <a:r>
              <a:rPr lang="en-US" err="1"/>
              <a:t>hallalta</a:t>
            </a:r>
            <a:r>
              <a:rPr lang="en-US"/>
              <a:t> </a:t>
            </a:r>
            <a:r>
              <a:rPr lang="en-US" err="1"/>
              <a:t>halala</a:t>
            </a:r>
            <a:r>
              <a:rPr lang="en-US"/>
              <a:t> </a:t>
            </a:r>
            <a:r>
              <a:rPr lang="en-US" err="1"/>
              <a:t>allahi</a:t>
            </a:r>
            <a:endParaRPr lang="en-US"/>
          </a:p>
        </p:txBody>
      </p:sp>
      <p:sp>
        <p:nvSpPr>
          <p:cNvPr id="10" name="Text Box 13"/>
          <p:cNvSpPr txBox="1">
            <a:spLocks noChangeArrowheads="1"/>
          </p:cNvSpPr>
          <p:nvPr/>
        </p:nvSpPr>
        <p:spPr bwMode="auto">
          <a:xfrm>
            <a:off x="0" y="0"/>
            <a:ext cx="9144000" cy="336550"/>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1600" b="1" dirty="0" smtClean="0">
                <a:solidFill>
                  <a:srgbClr val="FFFF99"/>
                </a:solidFill>
                <a:latin typeface="Trebuchet MS" pitchFamily="34" charset="0"/>
              </a:rPr>
              <a:t>Ziyārat of Imam Ali (A.S) on 17th Rabi’al awwal</a:t>
            </a:r>
            <a:endParaRPr lang="en-US" sz="1600" b="1" dirty="0">
              <a:solidFill>
                <a:srgbClr val="FFFF99"/>
              </a:solidFill>
              <a:latin typeface="Trebuchet MS" pitchFamily="34" charset="0"/>
            </a:endParaRPr>
          </a:p>
        </p:txBody>
      </p:sp>
      <p:sp>
        <p:nvSpPr>
          <p:cNvPr id="13" name="Text Box 13"/>
          <p:cNvSpPr txBox="1">
            <a:spLocks noChangeArrowheads="1"/>
          </p:cNvSpPr>
          <p:nvPr/>
        </p:nvSpPr>
        <p:spPr bwMode="auto">
          <a:xfrm>
            <a:off x="4876800" y="-1002"/>
            <a:ext cx="4267200" cy="337552"/>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r" rtl="1"/>
            <a:r>
              <a:rPr lang="ar-SA" sz="1600" b="1" smtClean="0">
                <a:solidFill>
                  <a:srgbClr val="FFFF99"/>
                </a:solidFill>
                <a:latin typeface="Trebuchet MS" pitchFamily="34" charset="0"/>
              </a:rPr>
              <a:t>زيارة أمير المؤمنين (عليه السلام) يوم ١٧ ربيع الأول</a:t>
            </a:r>
          </a:p>
        </p:txBody>
      </p:sp>
    </p:spTree>
    <p:extLst>
      <p:ext uri="{BB962C8B-B14F-4D97-AF65-F5344CB8AC3E}">
        <p14:creationId xmlns:p14="http://schemas.microsoft.com/office/powerpoint/2010/main" val="364987322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13360" y="914400"/>
            <a:ext cx="8778240" cy="1470025"/>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rtl="1">
              <a:lnSpc>
                <a:spcPts val="5500"/>
              </a:lnSpc>
            </a:pPr>
            <a:r>
              <a:rPr lang="ar-SA" sz="7200" kern="1200">
                <a:latin typeface="Attari_Quran" pitchFamily="2" charset="-78"/>
                <a:ea typeface="+mn-ea"/>
                <a:cs typeface="Attari_Quran" pitchFamily="2" charset="-78"/>
              </a:rPr>
              <a:t>وَحَرَّمْتَ حَرَامَ </a:t>
            </a:r>
            <a:r>
              <a:rPr lang="ar-SA" sz="7200" kern="1200" err="1">
                <a:latin typeface="Attari_Quran" pitchFamily="2" charset="-78"/>
                <a:ea typeface="+mn-ea"/>
                <a:cs typeface="Attari_Quran" pitchFamily="2" charset="-78"/>
              </a:rPr>
              <a:t>ٱللَّهِ</a:t>
            </a:r>
            <a:endParaRPr lang="en-US" sz="72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743200"/>
            <a:ext cx="8763000" cy="17526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342900" indent="-342900"/>
            <a:r>
              <a:rPr lang="en-US" b="1" kern="1200">
                <a:latin typeface="Arial" pitchFamily="34" charset="0"/>
                <a:ea typeface="MS Mincho" pitchFamily="49" charset="-128"/>
                <a:cs typeface="Arial" pitchFamily="34" charset="0"/>
              </a:rPr>
              <a:t>forbade that which Allah has deemed unlawful,</a:t>
            </a:r>
          </a:p>
        </p:txBody>
      </p:sp>
      <p:sp>
        <p:nvSpPr>
          <p:cNvPr id="7" name="Subtitle 4"/>
          <p:cNvSpPr txBox="1">
            <a:spLocks/>
          </p:cNvSpPr>
          <p:nvPr/>
        </p:nvSpPr>
        <p:spPr bwMode="auto">
          <a:xfrm>
            <a:off x="213360" y="5029200"/>
            <a:ext cx="877824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marL="342900" indent="-342900" algn="ctr">
              <a:spcBef>
                <a:spcPct val="20000"/>
              </a:spcBef>
              <a:buNone/>
              <a:defRPr sz="2400" b="1" i="1">
                <a:solidFill>
                  <a:srgbClr val="000066"/>
                </a:solidFill>
                <a:latin typeface="+mn-lt"/>
                <a:ea typeface="MS Mincho" pitchFamily="49" charset="-128"/>
                <a:cs typeface="+mn-cs"/>
              </a:defRPr>
            </a:lvl1pPr>
            <a:lvl2pPr indent="0" algn="ctr">
              <a:spcBef>
                <a:spcPct val="20000"/>
              </a:spcBef>
              <a:buNone/>
              <a:defRPr sz="2800">
                <a:solidFill>
                  <a:srgbClr val="000066"/>
                </a:solidFill>
                <a:latin typeface="+mn-lt"/>
                <a:cs typeface="+mn-cs"/>
              </a:defRPr>
            </a:lvl2pPr>
            <a:lvl3pPr indent="0" algn="ctr">
              <a:spcBef>
                <a:spcPct val="20000"/>
              </a:spcBef>
              <a:buNone/>
              <a:defRPr sz="2400">
                <a:solidFill>
                  <a:srgbClr val="000066"/>
                </a:solidFill>
                <a:latin typeface="+mn-lt"/>
                <a:cs typeface="+mn-cs"/>
              </a:defRPr>
            </a:lvl3pPr>
            <a:lvl4pPr indent="0" algn="ctr">
              <a:spcBef>
                <a:spcPct val="20000"/>
              </a:spcBef>
              <a:buNone/>
              <a:defRPr sz="2000">
                <a:solidFill>
                  <a:srgbClr val="000066"/>
                </a:solidFill>
                <a:latin typeface="+mn-lt"/>
                <a:cs typeface="+mn-cs"/>
              </a:defRPr>
            </a:lvl4pPr>
            <a:lvl5pPr indent="0" algn="ctr">
              <a:spcBef>
                <a:spcPct val="20000"/>
              </a:spcBef>
              <a:buNone/>
              <a:defRPr sz="2000">
                <a:solidFill>
                  <a:srgbClr val="000066"/>
                </a:solidFill>
                <a:latin typeface="+mn-lt"/>
                <a:cs typeface="+mn-cs"/>
              </a:defRPr>
            </a:lvl5pPr>
            <a:lvl6pPr indent="0" algn="ctr" fontAlgn="base">
              <a:spcBef>
                <a:spcPct val="20000"/>
              </a:spcBef>
              <a:spcAft>
                <a:spcPct val="0"/>
              </a:spcAft>
              <a:buNone/>
              <a:defRPr sz="2000">
                <a:solidFill>
                  <a:srgbClr val="000066"/>
                </a:solidFill>
                <a:latin typeface="+mn-lt"/>
                <a:cs typeface="+mn-cs"/>
              </a:defRPr>
            </a:lvl6pPr>
            <a:lvl7pPr indent="0" algn="ctr" fontAlgn="base">
              <a:spcBef>
                <a:spcPct val="20000"/>
              </a:spcBef>
              <a:spcAft>
                <a:spcPct val="0"/>
              </a:spcAft>
              <a:buNone/>
              <a:defRPr sz="2000">
                <a:solidFill>
                  <a:srgbClr val="000066"/>
                </a:solidFill>
                <a:latin typeface="+mn-lt"/>
                <a:cs typeface="+mn-cs"/>
              </a:defRPr>
            </a:lvl7pPr>
            <a:lvl8pPr indent="0" algn="ctr" fontAlgn="base">
              <a:spcBef>
                <a:spcPct val="20000"/>
              </a:spcBef>
              <a:spcAft>
                <a:spcPct val="0"/>
              </a:spcAft>
              <a:buNone/>
              <a:defRPr sz="2000">
                <a:solidFill>
                  <a:srgbClr val="000066"/>
                </a:solidFill>
                <a:latin typeface="+mn-lt"/>
                <a:cs typeface="+mn-cs"/>
              </a:defRPr>
            </a:lvl8pPr>
            <a:lvl9pPr indent="0" algn="ctr" fontAlgn="base">
              <a:spcBef>
                <a:spcPct val="20000"/>
              </a:spcBef>
              <a:spcAft>
                <a:spcPct val="0"/>
              </a:spcAft>
              <a:buNone/>
              <a:defRPr sz="2000">
                <a:solidFill>
                  <a:srgbClr val="000066"/>
                </a:solidFill>
                <a:latin typeface="+mn-lt"/>
                <a:cs typeface="+mn-cs"/>
              </a:defRPr>
            </a:lvl9pPr>
          </a:lstStyle>
          <a:p>
            <a:r>
              <a:rPr lang="en-US" err="1"/>
              <a:t>wa</a:t>
            </a:r>
            <a:r>
              <a:rPr lang="en-US"/>
              <a:t> </a:t>
            </a:r>
            <a:r>
              <a:rPr lang="en-US" err="1"/>
              <a:t>harramta</a:t>
            </a:r>
            <a:r>
              <a:rPr lang="en-US"/>
              <a:t> </a:t>
            </a:r>
            <a:r>
              <a:rPr lang="en-US" err="1"/>
              <a:t>harama</a:t>
            </a:r>
            <a:r>
              <a:rPr lang="en-US"/>
              <a:t> </a:t>
            </a:r>
            <a:r>
              <a:rPr lang="en-US" err="1"/>
              <a:t>allahi</a:t>
            </a:r>
            <a:endParaRPr lang="en-US"/>
          </a:p>
        </p:txBody>
      </p:sp>
      <p:sp>
        <p:nvSpPr>
          <p:cNvPr id="10" name="Text Box 13"/>
          <p:cNvSpPr txBox="1">
            <a:spLocks noChangeArrowheads="1"/>
          </p:cNvSpPr>
          <p:nvPr/>
        </p:nvSpPr>
        <p:spPr bwMode="auto">
          <a:xfrm>
            <a:off x="0" y="0"/>
            <a:ext cx="9144000" cy="336550"/>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1600" b="1" dirty="0" smtClean="0">
                <a:solidFill>
                  <a:srgbClr val="FFFF99"/>
                </a:solidFill>
                <a:latin typeface="Trebuchet MS" pitchFamily="34" charset="0"/>
              </a:rPr>
              <a:t>Ziyārat of Imam Ali (A.S) on 17th Rabi’al awwal</a:t>
            </a:r>
            <a:endParaRPr lang="en-US" sz="1600" b="1" dirty="0">
              <a:solidFill>
                <a:srgbClr val="FFFF99"/>
              </a:solidFill>
              <a:latin typeface="Trebuchet MS" pitchFamily="34" charset="0"/>
            </a:endParaRPr>
          </a:p>
        </p:txBody>
      </p:sp>
      <p:sp>
        <p:nvSpPr>
          <p:cNvPr id="13" name="Text Box 13"/>
          <p:cNvSpPr txBox="1">
            <a:spLocks noChangeArrowheads="1"/>
          </p:cNvSpPr>
          <p:nvPr/>
        </p:nvSpPr>
        <p:spPr bwMode="auto">
          <a:xfrm>
            <a:off x="4876800" y="-1002"/>
            <a:ext cx="4267200" cy="337552"/>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r" rtl="1"/>
            <a:r>
              <a:rPr lang="ar-SA" sz="1600" b="1" smtClean="0">
                <a:solidFill>
                  <a:srgbClr val="FFFF99"/>
                </a:solidFill>
                <a:latin typeface="Trebuchet MS" pitchFamily="34" charset="0"/>
              </a:rPr>
              <a:t>زيارة أمير المؤمنين (عليه السلام) يوم ١٧ ربيع الأول</a:t>
            </a:r>
          </a:p>
        </p:txBody>
      </p:sp>
    </p:spTree>
    <p:extLst>
      <p:ext uri="{BB962C8B-B14F-4D97-AF65-F5344CB8AC3E}">
        <p14:creationId xmlns:p14="http://schemas.microsoft.com/office/powerpoint/2010/main" val="118889385"/>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13360" y="914400"/>
            <a:ext cx="8778240" cy="1470025"/>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rtl="1">
              <a:lnSpc>
                <a:spcPts val="5500"/>
              </a:lnSpc>
            </a:pPr>
            <a:r>
              <a:rPr lang="ar-SA" sz="7200" kern="1200">
                <a:latin typeface="Attari_Quran" pitchFamily="2" charset="-78"/>
                <a:ea typeface="+mn-ea"/>
                <a:cs typeface="Attari_Quran" pitchFamily="2" charset="-78"/>
              </a:rPr>
              <a:t>وَشَرَعْتَ احْكَامَهُ</a:t>
            </a:r>
            <a:endParaRPr lang="en-US" sz="72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743200"/>
            <a:ext cx="8763000" cy="17526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342900" indent="-342900"/>
            <a:r>
              <a:rPr lang="en-US" b="1" kern="1200">
                <a:latin typeface="Arial" pitchFamily="34" charset="0"/>
                <a:ea typeface="MS Mincho" pitchFamily="49" charset="-128"/>
                <a:cs typeface="Arial" pitchFamily="34" charset="0"/>
              </a:rPr>
              <a:t>carried out His laws,</a:t>
            </a:r>
          </a:p>
        </p:txBody>
      </p:sp>
      <p:sp>
        <p:nvSpPr>
          <p:cNvPr id="7" name="Subtitle 4"/>
          <p:cNvSpPr txBox="1">
            <a:spLocks/>
          </p:cNvSpPr>
          <p:nvPr/>
        </p:nvSpPr>
        <p:spPr bwMode="auto">
          <a:xfrm>
            <a:off x="213360" y="5029200"/>
            <a:ext cx="877824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marL="342900" indent="-342900" algn="ctr">
              <a:spcBef>
                <a:spcPct val="20000"/>
              </a:spcBef>
              <a:buNone/>
              <a:defRPr sz="2400" b="1" i="1">
                <a:solidFill>
                  <a:srgbClr val="000066"/>
                </a:solidFill>
                <a:latin typeface="+mn-lt"/>
                <a:ea typeface="MS Mincho" pitchFamily="49" charset="-128"/>
                <a:cs typeface="+mn-cs"/>
              </a:defRPr>
            </a:lvl1pPr>
            <a:lvl2pPr indent="0" algn="ctr">
              <a:spcBef>
                <a:spcPct val="20000"/>
              </a:spcBef>
              <a:buNone/>
              <a:defRPr sz="2800">
                <a:solidFill>
                  <a:srgbClr val="000066"/>
                </a:solidFill>
                <a:latin typeface="+mn-lt"/>
                <a:cs typeface="+mn-cs"/>
              </a:defRPr>
            </a:lvl2pPr>
            <a:lvl3pPr indent="0" algn="ctr">
              <a:spcBef>
                <a:spcPct val="20000"/>
              </a:spcBef>
              <a:buNone/>
              <a:defRPr sz="2400">
                <a:solidFill>
                  <a:srgbClr val="000066"/>
                </a:solidFill>
                <a:latin typeface="+mn-lt"/>
                <a:cs typeface="+mn-cs"/>
              </a:defRPr>
            </a:lvl3pPr>
            <a:lvl4pPr indent="0" algn="ctr">
              <a:spcBef>
                <a:spcPct val="20000"/>
              </a:spcBef>
              <a:buNone/>
              <a:defRPr sz="2000">
                <a:solidFill>
                  <a:srgbClr val="000066"/>
                </a:solidFill>
                <a:latin typeface="+mn-lt"/>
                <a:cs typeface="+mn-cs"/>
              </a:defRPr>
            </a:lvl4pPr>
            <a:lvl5pPr indent="0" algn="ctr">
              <a:spcBef>
                <a:spcPct val="20000"/>
              </a:spcBef>
              <a:buNone/>
              <a:defRPr sz="2000">
                <a:solidFill>
                  <a:srgbClr val="000066"/>
                </a:solidFill>
                <a:latin typeface="+mn-lt"/>
                <a:cs typeface="+mn-cs"/>
              </a:defRPr>
            </a:lvl5pPr>
            <a:lvl6pPr indent="0" algn="ctr" fontAlgn="base">
              <a:spcBef>
                <a:spcPct val="20000"/>
              </a:spcBef>
              <a:spcAft>
                <a:spcPct val="0"/>
              </a:spcAft>
              <a:buNone/>
              <a:defRPr sz="2000">
                <a:solidFill>
                  <a:srgbClr val="000066"/>
                </a:solidFill>
                <a:latin typeface="+mn-lt"/>
                <a:cs typeface="+mn-cs"/>
              </a:defRPr>
            </a:lvl6pPr>
            <a:lvl7pPr indent="0" algn="ctr" fontAlgn="base">
              <a:spcBef>
                <a:spcPct val="20000"/>
              </a:spcBef>
              <a:spcAft>
                <a:spcPct val="0"/>
              </a:spcAft>
              <a:buNone/>
              <a:defRPr sz="2000">
                <a:solidFill>
                  <a:srgbClr val="000066"/>
                </a:solidFill>
                <a:latin typeface="+mn-lt"/>
                <a:cs typeface="+mn-cs"/>
              </a:defRPr>
            </a:lvl7pPr>
            <a:lvl8pPr indent="0" algn="ctr" fontAlgn="base">
              <a:spcBef>
                <a:spcPct val="20000"/>
              </a:spcBef>
              <a:spcAft>
                <a:spcPct val="0"/>
              </a:spcAft>
              <a:buNone/>
              <a:defRPr sz="2000">
                <a:solidFill>
                  <a:srgbClr val="000066"/>
                </a:solidFill>
                <a:latin typeface="+mn-lt"/>
                <a:cs typeface="+mn-cs"/>
              </a:defRPr>
            </a:lvl8pPr>
            <a:lvl9pPr indent="0" algn="ctr" fontAlgn="base">
              <a:spcBef>
                <a:spcPct val="20000"/>
              </a:spcBef>
              <a:spcAft>
                <a:spcPct val="0"/>
              </a:spcAft>
              <a:buNone/>
              <a:defRPr sz="2000">
                <a:solidFill>
                  <a:srgbClr val="000066"/>
                </a:solidFill>
                <a:latin typeface="+mn-lt"/>
                <a:cs typeface="+mn-cs"/>
              </a:defRPr>
            </a:lvl9pPr>
          </a:lstStyle>
          <a:p>
            <a:r>
              <a:rPr lang="en-US" err="1"/>
              <a:t>wa</a:t>
            </a:r>
            <a:r>
              <a:rPr lang="en-US"/>
              <a:t> </a:t>
            </a:r>
            <a:r>
              <a:rPr lang="en-US" err="1"/>
              <a:t>shara`ta</a:t>
            </a:r>
            <a:r>
              <a:rPr lang="en-US"/>
              <a:t> </a:t>
            </a:r>
            <a:r>
              <a:rPr lang="en-US" err="1"/>
              <a:t>ahkamahu</a:t>
            </a:r>
            <a:endParaRPr lang="en-US"/>
          </a:p>
        </p:txBody>
      </p:sp>
      <p:sp>
        <p:nvSpPr>
          <p:cNvPr id="10" name="Text Box 13"/>
          <p:cNvSpPr txBox="1">
            <a:spLocks noChangeArrowheads="1"/>
          </p:cNvSpPr>
          <p:nvPr/>
        </p:nvSpPr>
        <p:spPr bwMode="auto">
          <a:xfrm>
            <a:off x="0" y="0"/>
            <a:ext cx="9144000" cy="336550"/>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1600" b="1" dirty="0" smtClean="0">
                <a:solidFill>
                  <a:srgbClr val="FFFF99"/>
                </a:solidFill>
                <a:latin typeface="Trebuchet MS" pitchFamily="34" charset="0"/>
              </a:rPr>
              <a:t>Ziyārat of Imam Ali (A.S) on 17th Rabi’al awwal</a:t>
            </a:r>
            <a:endParaRPr lang="en-US" sz="1600" b="1" dirty="0">
              <a:solidFill>
                <a:srgbClr val="FFFF99"/>
              </a:solidFill>
              <a:latin typeface="Trebuchet MS" pitchFamily="34" charset="0"/>
            </a:endParaRPr>
          </a:p>
        </p:txBody>
      </p:sp>
      <p:sp>
        <p:nvSpPr>
          <p:cNvPr id="13" name="Text Box 13"/>
          <p:cNvSpPr txBox="1">
            <a:spLocks noChangeArrowheads="1"/>
          </p:cNvSpPr>
          <p:nvPr/>
        </p:nvSpPr>
        <p:spPr bwMode="auto">
          <a:xfrm>
            <a:off x="4876800" y="-1002"/>
            <a:ext cx="4267200" cy="337552"/>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r" rtl="1"/>
            <a:r>
              <a:rPr lang="ar-SA" sz="1600" b="1" smtClean="0">
                <a:solidFill>
                  <a:srgbClr val="FFFF99"/>
                </a:solidFill>
                <a:latin typeface="Trebuchet MS" pitchFamily="34" charset="0"/>
              </a:rPr>
              <a:t>زيارة أمير المؤمنين (عليه السلام) يوم ١٧ ربيع الأول</a:t>
            </a:r>
          </a:p>
        </p:txBody>
      </p:sp>
    </p:spTree>
    <p:extLst>
      <p:ext uri="{BB962C8B-B14F-4D97-AF65-F5344CB8AC3E}">
        <p14:creationId xmlns:p14="http://schemas.microsoft.com/office/powerpoint/2010/main" val="313311966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13360" y="914400"/>
            <a:ext cx="8778240" cy="1470025"/>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rtl="1">
              <a:lnSpc>
                <a:spcPts val="5500"/>
              </a:lnSpc>
            </a:pPr>
            <a:r>
              <a:rPr lang="ar-SA" sz="7200" kern="1200">
                <a:latin typeface="Attari_Quran" pitchFamily="2" charset="-78"/>
                <a:ea typeface="+mn-ea"/>
                <a:cs typeface="Attari_Quran" pitchFamily="2" charset="-78"/>
              </a:rPr>
              <a:t>وَاقَمْتَ </a:t>
            </a:r>
            <a:r>
              <a:rPr lang="ar-SA" sz="7200" kern="1200" err="1">
                <a:latin typeface="Attari_Quran" pitchFamily="2" charset="-78"/>
                <a:ea typeface="+mn-ea"/>
                <a:cs typeface="Attari_Quran" pitchFamily="2" charset="-78"/>
              </a:rPr>
              <a:t>ٱلصَّلاَةَ</a:t>
            </a:r>
            <a:endParaRPr lang="en-US" sz="72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743200"/>
            <a:ext cx="8763000" cy="17526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342900" indent="-342900"/>
            <a:r>
              <a:rPr lang="en-US" b="1" kern="1200">
                <a:latin typeface="Arial" pitchFamily="34" charset="0"/>
                <a:ea typeface="MS Mincho" pitchFamily="49" charset="-128"/>
                <a:cs typeface="Arial" pitchFamily="34" charset="0"/>
              </a:rPr>
              <a:t>offered the prayers,</a:t>
            </a:r>
          </a:p>
        </p:txBody>
      </p:sp>
      <p:sp>
        <p:nvSpPr>
          <p:cNvPr id="7" name="Subtitle 4"/>
          <p:cNvSpPr txBox="1">
            <a:spLocks/>
          </p:cNvSpPr>
          <p:nvPr/>
        </p:nvSpPr>
        <p:spPr bwMode="auto">
          <a:xfrm>
            <a:off x="213360" y="5029200"/>
            <a:ext cx="877824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marL="342900" indent="-342900" algn="ctr">
              <a:spcBef>
                <a:spcPct val="20000"/>
              </a:spcBef>
              <a:buNone/>
              <a:defRPr sz="2400" b="1" i="1">
                <a:solidFill>
                  <a:srgbClr val="000066"/>
                </a:solidFill>
                <a:latin typeface="+mn-lt"/>
                <a:ea typeface="MS Mincho" pitchFamily="49" charset="-128"/>
                <a:cs typeface="+mn-cs"/>
              </a:defRPr>
            </a:lvl1pPr>
            <a:lvl2pPr indent="0" algn="ctr">
              <a:spcBef>
                <a:spcPct val="20000"/>
              </a:spcBef>
              <a:buNone/>
              <a:defRPr sz="2800">
                <a:solidFill>
                  <a:srgbClr val="000066"/>
                </a:solidFill>
                <a:latin typeface="+mn-lt"/>
                <a:cs typeface="+mn-cs"/>
              </a:defRPr>
            </a:lvl2pPr>
            <a:lvl3pPr indent="0" algn="ctr">
              <a:spcBef>
                <a:spcPct val="20000"/>
              </a:spcBef>
              <a:buNone/>
              <a:defRPr sz="2400">
                <a:solidFill>
                  <a:srgbClr val="000066"/>
                </a:solidFill>
                <a:latin typeface="+mn-lt"/>
                <a:cs typeface="+mn-cs"/>
              </a:defRPr>
            </a:lvl3pPr>
            <a:lvl4pPr indent="0" algn="ctr">
              <a:spcBef>
                <a:spcPct val="20000"/>
              </a:spcBef>
              <a:buNone/>
              <a:defRPr sz="2000">
                <a:solidFill>
                  <a:srgbClr val="000066"/>
                </a:solidFill>
                <a:latin typeface="+mn-lt"/>
                <a:cs typeface="+mn-cs"/>
              </a:defRPr>
            </a:lvl4pPr>
            <a:lvl5pPr indent="0" algn="ctr">
              <a:spcBef>
                <a:spcPct val="20000"/>
              </a:spcBef>
              <a:buNone/>
              <a:defRPr sz="2000">
                <a:solidFill>
                  <a:srgbClr val="000066"/>
                </a:solidFill>
                <a:latin typeface="+mn-lt"/>
                <a:cs typeface="+mn-cs"/>
              </a:defRPr>
            </a:lvl5pPr>
            <a:lvl6pPr indent="0" algn="ctr" fontAlgn="base">
              <a:spcBef>
                <a:spcPct val="20000"/>
              </a:spcBef>
              <a:spcAft>
                <a:spcPct val="0"/>
              </a:spcAft>
              <a:buNone/>
              <a:defRPr sz="2000">
                <a:solidFill>
                  <a:srgbClr val="000066"/>
                </a:solidFill>
                <a:latin typeface="+mn-lt"/>
                <a:cs typeface="+mn-cs"/>
              </a:defRPr>
            </a:lvl6pPr>
            <a:lvl7pPr indent="0" algn="ctr" fontAlgn="base">
              <a:spcBef>
                <a:spcPct val="20000"/>
              </a:spcBef>
              <a:spcAft>
                <a:spcPct val="0"/>
              </a:spcAft>
              <a:buNone/>
              <a:defRPr sz="2000">
                <a:solidFill>
                  <a:srgbClr val="000066"/>
                </a:solidFill>
                <a:latin typeface="+mn-lt"/>
                <a:cs typeface="+mn-cs"/>
              </a:defRPr>
            </a:lvl7pPr>
            <a:lvl8pPr indent="0" algn="ctr" fontAlgn="base">
              <a:spcBef>
                <a:spcPct val="20000"/>
              </a:spcBef>
              <a:spcAft>
                <a:spcPct val="0"/>
              </a:spcAft>
              <a:buNone/>
              <a:defRPr sz="2000">
                <a:solidFill>
                  <a:srgbClr val="000066"/>
                </a:solidFill>
                <a:latin typeface="+mn-lt"/>
                <a:cs typeface="+mn-cs"/>
              </a:defRPr>
            </a:lvl8pPr>
            <a:lvl9pPr indent="0" algn="ctr" fontAlgn="base">
              <a:spcBef>
                <a:spcPct val="20000"/>
              </a:spcBef>
              <a:spcAft>
                <a:spcPct val="0"/>
              </a:spcAft>
              <a:buNone/>
              <a:defRPr sz="2000">
                <a:solidFill>
                  <a:srgbClr val="000066"/>
                </a:solidFill>
                <a:latin typeface="+mn-lt"/>
                <a:cs typeface="+mn-cs"/>
              </a:defRPr>
            </a:lvl9pPr>
          </a:lstStyle>
          <a:p>
            <a:r>
              <a:rPr lang="en-US" err="1"/>
              <a:t>wa</a:t>
            </a:r>
            <a:r>
              <a:rPr lang="en-US"/>
              <a:t> </a:t>
            </a:r>
            <a:r>
              <a:rPr lang="en-US" err="1"/>
              <a:t>aqamta</a:t>
            </a:r>
            <a:r>
              <a:rPr lang="en-US"/>
              <a:t> </a:t>
            </a:r>
            <a:r>
              <a:rPr lang="en-US" err="1"/>
              <a:t>alssalata</a:t>
            </a:r>
            <a:endParaRPr lang="en-US"/>
          </a:p>
        </p:txBody>
      </p:sp>
      <p:sp>
        <p:nvSpPr>
          <p:cNvPr id="10" name="Text Box 13"/>
          <p:cNvSpPr txBox="1">
            <a:spLocks noChangeArrowheads="1"/>
          </p:cNvSpPr>
          <p:nvPr/>
        </p:nvSpPr>
        <p:spPr bwMode="auto">
          <a:xfrm>
            <a:off x="0" y="0"/>
            <a:ext cx="9144000" cy="336550"/>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1600" b="1" dirty="0" smtClean="0">
                <a:solidFill>
                  <a:srgbClr val="FFFF99"/>
                </a:solidFill>
                <a:latin typeface="Trebuchet MS" pitchFamily="34" charset="0"/>
              </a:rPr>
              <a:t>Ziyārat of Imam Ali (A.S) on 17th Rabi’al awwal</a:t>
            </a:r>
            <a:endParaRPr lang="en-US" sz="1600" b="1" dirty="0">
              <a:solidFill>
                <a:srgbClr val="FFFF99"/>
              </a:solidFill>
              <a:latin typeface="Trebuchet MS" pitchFamily="34" charset="0"/>
            </a:endParaRPr>
          </a:p>
        </p:txBody>
      </p:sp>
      <p:sp>
        <p:nvSpPr>
          <p:cNvPr id="13" name="Text Box 13"/>
          <p:cNvSpPr txBox="1">
            <a:spLocks noChangeArrowheads="1"/>
          </p:cNvSpPr>
          <p:nvPr/>
        </p:nvSpPr>
        <p:spPr bwMode="auto">
          <a:xfrm>
            <a:off x="4876800" y="-1002"/>
            <a:ext cx="4267200" cy="337552"/>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r" rtl="1"/>
            <a:r>
              <a:rPr lang="ar-SA" sz="1600" b="1" smtClean="0">
                <a:solidFill>
                  <a:srgbClr val="FFFF99"/>
                </a:solidFill>
                <a:latin typeface="Trebuchet MS" pitchFamily="34" charset="0"/>
              </a:rPr>
              <a:t>زيارة أمير المؤمنين (عليه السلام) يوم ١٧ ربيع الأول</a:t>
            </a:r>
          </a:p>
        </p:txBody>
      </p:sp>
    </p:spTree>
    <p:extLst>
      <p:ext uri="{BB962C8B-B14F-4D97-AF65-F5344CB8AC3E}">
        <p14:creationId xmlns:p14="http://schemas.microsoft.com/office/powerpoint/2010/main" val="172970384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13360" y="914400"/>
            <a:ext cx="8778240" cy="1470025"/>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rtl="1">
              <a:lnSpc>
                <a:spcPts val="5500"/>
              </a:lnSpc>
            </a:pPr>
            <a:r>
              <a:rPr lang="ar-SA" sz="7200" kern="1200">
                <a:latin typeface="Attari_Quran" pitchFamily="2" charset="-78"/>
                <a:ea typeface="+mn-ea"/>
                <a:cs typeface="Attari_Quran" pitchFamily="2" charset="-78"/>
              </a:rPr>
              <a:t>وَآتَيْتَ </a:t>
            </a:r>
            <a:r>
              <a:rPr lang="ar-SA" sz="7200" kern="1200" err="1">
                <a:latin typeface="Attari_Quran" pitchFamily="2" charset="-78"/>
                <a:ea typeface="+mn-ea"/>
                <a:cs typeface="Attari_Quran" pitchFamily="2" charset="-78"/>
              </a:rPr>
              <a:t>ٱلزَّكَاةَ</a:t>
            </a:r>
            <a:endParaRPr lang="en-US" sz="72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743200"/>
            <a:ext cx="8763000" cy="17526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342900" indent="-342900"/>
            <a:r>
              <a:rPr lang="en-US" b="1" kern="1200">
                <a:latin typeface="Arial" pitchFamily="34" charset="0"/>
                <a:ea typeface="MS Mincho" pitchFamily="49" charset="-128"/>
                <a:cs typeface="Arial" pitchFamily="34" charset="0"/>
              </a:rPr>
              <a:t>paid the zakat,</a:t>
            </a:r>
          </a:p>
        </p:txBody>
      </p:sp>
      <p:sp>
        <p:nvSpPr>
          <p:cNvPr id="7" name="Subtitle 4"/>
          <p:cNvSpPr txBox="1">
            <a:spLocks/>
          </p:cNvSpPr>
          <p:nvPr/>
        </p:nvSpPr>
        <p:spPr bwMode="auto">
          <a:xfrm>
            <a:off x="213360" y="5029200"/>
            <a:ext cx="877824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marL="342900" indent="-342900" algn="ctr">
              <a:spcBef>
                <a:spcPct val="20000"/>
              </a:spcBef>
              <a:buNone/>
              <a:defRPr sz="2400" b="1" i="1">
                <a:solidFill>
                  <a:srgbClr val="000066"/>
                </a:solidFill>
                <a:latin typeface="+mn-lt"/>
                <a:ea typeface="MS Mincho" pitchFamily="49" charset="-128"/>
                <a:cs typeface="+mn-cs"/>
              </a:defRPr>
            </a:lvl1pPr>
            <a:lvl2pPr indent="0" algn="ctr">
              <a:spcBef>
                <a:spcPct val="20000"/>
              </a:spcBef>
              <a:buNone/>
              <a:defRPr sz="2800">
                <a:solidFill>
                  <a:srgbClr val="000066"/>
                </a:solidFill>
                <a:latin typeface="+mn-lt"/>
                <a:cs typeface="+mn-cs"/>
              </a:defRPr>
            </a:lvl2pPr>
            <a:lvl3pPr indent="0" algn="ctr">
              <a:spcBef>
                <a:spcPct val="20000"/>
              </a:spcBef>
              <a:buNone/>
              <a:defRPr sz="2400">
                <a:solidFill>
                  <a:srgbClr val="000066"/>
                </a:solidFill>
                <a:latin typeface="+mn-lt"/>
                <a:cs typeface="+mn-cs"/>
              </a:defRPr>
            </a:lvl3pPr>
            <a:lvl4pPr indent="0" algn="ctr">
              <a:spcBef>
                <a:spcPct val="20000"/>
              </a:spcBef>
              <a:buNone/>
              <a:defRPr sz="2000">
                <a:solidFill>
                  <a:srgbClr val="000066"/>
                </a:solidFill>
                <a:latin typeface="+mn-lt"/>
                <a:cs typeface="+mn-cs"/>
              </a:defRPr>
            </a:lvl4pPr>
            <a:lvl5pPr indent="0" algn="ctr">
              <a:spcBef>
                <a:spcPct val="20000"/>
              </a:spcBef>
              <a:buNone/>
              <a:defRPr sz="2000">
                <a:solidFill>
                  <a:srgbClr val="000066"/>
                </a:solidFill>
                <a:latin typeface="+mn-lt"/>
                <a:cs typeface="+mn-cs"/>
              </a:defRPr>
            </a:lvl5pPr>
            <a:lvl6pPr indent="0" algn="ctr" fontAlgn="base">
              <a:spcBef>
                <a:spcPct val="20000"/>
              </a:spcBef>
              <a:spcAft>
                <a:spcPct val="0"/>
              </a:spcAft>
              <a:buNone/>
              <a:defRPr sz="2000">
                <a:solidFill>
                  <a:srgbClr val="000066"/>
                </a:solidFill>
                <a:latin typeface="+mn-lt"/>
                <a:cs typeface="+mn-cs"/>
              </a:defRPr>
            </a:lvl6pPr>
            <a:lvl7pPr indent="0" algn="ctr" fontAlgn="base">
              <a:spcBef>
                <a:spcPct val="20000"/>
              </a:spcBef>
              <a:spcAft>
                <a:spcPct val="0"/>
              </a:spcAft>
              <a:buNone/>
              <a:defRPr sz="2000">
                <a:solidFill>
                  <a:srgbClr val="000066"/>
                </a:solidFill>
                <a:latin typeface="+mn-lt"/>
                <a:cs typeface="+mn-cs"/>
              </a:defRPr>
            </a:lvl7pPr>
            <a:lvl8pPr indent="0" algn="ctr" fontAlgn="base">
              <a:spcBef>
                <a:spcPct val="20000"/>
              </a:spcBef>
              <a:spcAft>
                <a:spcPct val="0"/>
              </a:spcAft>
              <a:buNone/>
              <a:defRPr sz="2000">
                <a:solidFill>
                  <a:srgbClr val="000066"/>
                </a:solidFill>
                <a:latin typeface="+mn-lt"/>
                <a:cs typeface="+mn-cs"/>
              </a:defRPr>
            </a:lvl8pPr>
            <a:lvl9pPr indent="0" algn="ctr" fontAlgn="base">
              <a:spcBef>
                <a:spcPct val="20000"/>
              </a:spcBef>
              <a:spcAft>
                <a:spcPct val="0"/>
              </a:spcAft>
              <a:buNone/>
              <a:defRPr sz="2000">
                <a:solidFill>
                  <a:srgbClr val="000066"/>
                </a:solidFill>
                <a:latin typeface="+mn-lt"/>
                <a:cs typeface="+mn-cs"/>
              </a:defRPr>
            </a:lvl9pPr>
          </a:lstStyle>
          <a:p>
            <a:r>
              <a:rPr lang="en-US" err="1"/>
              <a:t>wa</a:t>
            </a:r>
            <a:r>
              <a:rPr lang="en-US"/>
              <a:t> </a:t>
            </a:r>
            <a:r>
              <a:rPr lang="en-US" err="1"/>
              <a:t>atayta</a:t>
            </a:r>
            <a:r>
              <a:rPr lang="en-US"/>
              <a:t> </a:t>
            </a:r>
            <a:r>
              <a:rPr lang="en-US" err="1"/>
              <a:t>alzzakata</a:t>
            </a:r>
            <a:endParaRPr lang="en-US"/>
          </a:p>
        </p:txBody>
      </p:sp>
      <p:sp>
        <p:nvSpPr>
          <p:cNvPr id="10" name="Text Box 13"/>
          <p:cNvSpPr txBox="1">
            <a:spLocks noChangeArrowheads="1"/>
          </p:cNvSpPr>
          <p:nvPr/>
        </p:nvSpPr>
        <p:spPr bwMode="auto">
          <a:xfrm>
            <a:off x="0" y="0"/>
            <a:ext cx="9144000" cy="336550"/>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1600" b="1" dirty="0" smtClean="0">
                <a:solidFill>
                  <a:srgbClr val="FFFF99"/>
                </a:solidFill>
                <a:latin typeface="Trebuchet MS" pitchFamily="34" charset="0"/>
              </a:rPr>
              <a:t>Ziyārat of Imam Ali (A.S) on 17th Rabi’al awwal</a:t>
            </a:r>
            <a:endParaRPr lang="en-US" sz="1600" b="1" dirty="0">
              <a:solidFill>
                <a:srgbClr val="FFFF99"/>
              </a:solidFill>
              <a:latin typeface="Trebuchet MS" pitchFamily="34" charset="0"/>
            </a:endParaRPr>
          </a:p>
        </p:txBody>
      </p:sp>
      <p:sp>
        <p:nvSpPr>
          <p:cNvPr id="13" name="Text Box 13"/>
          <p:cNvSpPr txBox="1">
            <a:spLocks noChangeArrowheads="1"/>
          </p:cNvSpPr>
          <p:nvPr/>
        </p:nvSpPr>
        <p:spPr bwMode="auto">
          <a:xfrm>
            <a:off x="4876800" y="-1002"/>
            <a:ext cx="4267200" cy="337552"/>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r" rtl="1"/>
            <a:r>
              <a:rPr lang="ar-SA" sz="1600" b="1" smtClean="0">
                <a:solidFill>
                  <a:srgbClr val="FFFF99"/>
                </a:solidFill>
                <a:latin typeface="Trebuchet MS" pitchFamily="34" charset="0"/>
              </a:rPr>
              <a:t>زيارة أمير المؤمنين (عليه السلام) يوم ١٧ ربيع الأول</a:t>
            </a:r>
          </a:p>
        </p:txBody>
      </p:sp>
    </p:spTree>
    <p:extLst>
      <p:ext uri="{BB962C8B-B14F-4D97-AF65-F5344CB8AC3E}">
        <p14:creationId xmlns:p14="http://schemas.microsoft.com/office/powerpoint/2010/main" val="330315673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13360" y="914400"/>
            <a:ext cx="8778240" cy="1470025"/>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rtl="1">
              <a:lnSpc>
                <a:spcPts val="5500"/>
              </a:lnSpc>
            </a:pPr>
            <a:r>
              <a:rPr lang="ar-SA" sz="7200" kern="1200">
                <a:latin typeface="Attari_Quran" pitchFamily="2" charset="-78"/>
                <a:ea typeface="+mn-ea"/>
                <a:cs typeface="Attari_Quran" pitchFamily="2" charset="-78"/>
              </a:rPr>
              <a:t>وَامَرْتَ </a:t>
            </a:r>
            <a:r>
              <a:rPr lang="ar-SA" sz="7200" kern="1200" err="1">
                <a:latin typeface="Attari_Quran" pitchFamily="2" charset="-78"/>
                <a:ea typeface="+mn-ea"/>
                <a:cs typeface="Attari_Quran" pitchFamily="2" charset="-78"/>
              </a:rPr>
              <a:t>بِٱلْمَعْرُوفِ</a:t>
            </a:r>
            <a:endParaRPr lang="en-US" sz="72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743200"/>
            <a:ext cx="8763000" cy="17526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342900" indent="-342900"/>
            <a:r>
              <a:rPr lang="en-US" b="1" kern="1200">
                <a:latin typeface="Arial" pitchFamily="34" charset="0"/>
                <a:ea typeface="MS Mincho" pitchFamily="49" charset="-128"/>
                <a:cs typeface="Arial" pitchFamily="34" charset="0"/>
              </a:rPr>
              <a:t>enjoined the right,</a:t>
            </a:r>
          </a:p>
        </p:txBody>
      </p:sp>
      <p:sp>
        <p:nvSpPr>
          <p:cNvPr id="7" name="Subtitle 4"/>
          <p:cNvSpPr txBox="1">
            <a:spLocks/>
          </p:cNvSpPr>
          <p:nvPr/>
        </p:nvSpPr>
        <p:spPr bwMode="auto">
          <a:xfrm>
            <a:off x="213360" y="5029200"/>
            <a:ext cx="877824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marL="342900" indent="-342900" algn="ctr">
              <a:spcBef>
                <a:spcPct val="20000"/>
              </a:spcBef>
              <a:buNone/>
              <a:defRPr sz="2400" b="1" i="1">
                <a:solidFill>
                  <a:srgbClr val="000066"/>
                </a:solidFill>
                <a:latin typeface="+mn-lt"/>
                <a:ea typeface="MS Mincho" pitchFamily="49" charset="-128"/>
                <a:cs typeface="+mn-cs"/>
              </a:defRPr>
            </a:lvl1pPr>
            <a:lvl2pPr indent="0" algn="ctr">
              <a:spcBef>
                <a:spcPct val="20000"/>
              </a:spcBef>
              <a:buNone/>
              <a:defRPr sz="2800">
                <a:solidFill>
                  <a:srgbClr val="000066"/>
                </a:solidFill>
                <a:latin typeface="+mn-lt"/>
                <a:cs typeface="+mn-cs"/>
              </a:defRPr>
            </a:lvl2pPr>
            <a:lvl3pPr indent="0" algn="ctr">
              <a:spcBef>
                <a:spcPct val="20000"/>
              </a:spcBef>
              <a:buNone/>
              <a:defRPr sz="2400">
                <a:solidFill>
                  <a:srgbClr val="000066"/>
                </a:solidFill>
                <a:latin typeface="+mn-lt"/>
                <a:cs typeface="+mn-cs"/>
              </a:defRPr>
            </a:lvl3pPr>
            <a:lvl4pPr indent="0" algn="ctr">
              <a:spcBef>
                <a:spcPct val="20000"/>
              </a:spcBef>
              <a:buNone/>
              <a:defRPr sz="2000">
                <a:solidFill>
                  <a:srgbClr val="000066"/>
                </a:solidFill>
                <a:latin typeface="+mn-lt"/>
                <a:cs typeface="+mn-cs"/>
              </a:defRPr>
            </a:lvl4pPr>
            <a:lvl5pPr indent="0" algn="ctr">
              <a:spcBef>
                <a:spcPct val="20000"/>
              </a:spcBef>
              <a:buNone/>
              <a:defRPr sz="2000">
                <a:solidFill>
                  <a:srgbClr val="000066"/>
                </a:solidFill>
                <a:latin typeface="+mn-lt"/>
                <a:cs typeface="+mn-cs"/>
              </a:defRPr>
            </a:lvl5pPr>
            <a:lvl6pPr indent="0" algn="ctr" fontAlgn="base">
              <a:spcBef>
                <a:spcPct val="20000"/>
              </a:spcBef>
              <a:spcAft>
                <a:spcPct val="0"/>
              </a:spcAft>
              <a:buNone/>
              <a:defRPr sz="2000">
                <a:solidFill>
                  <a:srgbClr val="000066"/>
                </a:solidFill>
                <a:latin typeface="+mn-lt"/>
                <a:cs typeface="+mn-cs"/>
              </a:defRPr>
            </a:lvl6pPr>
            <a:lvl7pPr indent="0" algn="ctr" fontAlgn="base">
              <a:spcBef>
                <a:spcPct val="20000"/>
              </a:spcBef>
              <a:spcAft>
                <a:spcPct val="0"/>
              </a:spcAft>
              <a:buNone/>
              <a:defRPr sz="2000">
                <a:solidFill>
                  <a:srgbClr val="000066"/>
                </a:solidFill>
                <a:latin typeface="+mn-lt"/>
                <a:cs typeface="+mn-cs"/>
              </a:defRPr>
            </a:lvl7pPr>
            <a:lvl8pPr indent="0" algn="ctr" fontAlgn="base">
              <a:spcBef>
                <a:spcPct val="20000"/>
              </a:spcBef>
              <a:spcAft>
                <a:spcPct val="0"/>
              </a:spcAft>
              <a:buNone/>
              <a:defRPr sz="2000">
                <a:solidFill>
                  <a:srgbClr val="000066"/>
                </a:solidFill>
                <a:latin typeface="+mn-lt"/>
                <a:cs typeface="+mn-cs"/>
              </a:defRPr>
            </a:lvl8pPr>
            <a:lvl9pPr indent="0" algn="ctr" fontAlgn="base">
              <a:spcBef>
                <a:spcPct val="20000"/>
              </a:spcBef>
              <a:spcAft>
                <a:spcPct val="0"/>
              </a:spcAft>
              <a:buNone/>
              <a:defRPr sz="2000">
                <a:solidFill>
                  <a:srgbClr val="000066"/>
                </a:solidFill>
                <a:latin typeface="+mn-lt"/>
                <a:cs typeface="+mn-cs"/>
              </a:defRPr>
            </a:lvl9pPr>
          </a:lstStyle>
          <a:p>
            <a:r>
              <a:rPr lang="en-US" err="1"/>
              <a:t>wa</a:t>
            </a:r>
            <a:r>
              <a:rPr lang="en-US"/>
              <a:t> </a:t>
            </a:r>
            <a:r>
              <a:rPr lang="en-US" err="1"/>
              <a:t>amarta</a:t>
            </a:r>
            <a:r>
              <a:rPr lang="en-US"/>
              <a:t> </a:t>
            </a:r>
            <a:r>
              <a:rPr lang="en-US" err="1"/>
              <a:t>bilma`rufi</a:t>
            </a:r>
            <a:endParaRPr lang="en-US"/>
          </a:p>
        </p:txBody>
      </p:sp>
      <p:sp>
        <p:nvSpPr>
          <p:cNvPr id="10" name="Text Box 13"/>
          <p:cNvSpPr txBox="1">
            <a:spLocks noChangeArrowheads="1"/>
          </p:cNvSpPr>
          <p:nvPr/>
        </p:nvSpPr>
        <p:spPr bwMode="auto">
          <a:xfrm>
            <a:off x="0" y="0"/>
            <a:ext cx="9144000" cy="336550"/>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1600" b="1" dirty="0" smtClean="0">
                <a:solidFill>
                  <a:srgbClr val="FFFF99"/>
                </a:solidFill>
                <a:latin typeface="Trebuchet MS" pitchFamily="34" charset="0"/>
              </a:rPr>
              <a:t>Ziyārat of Imam Ali (A.S) on 17th Rabi’al awwal</a:t>
            </a:r>
            <a:endParaRPr lang="en-US" sz="1600" b="1" dirty="0">
              <a:solidFill>
                <a:srgbClr val="FFFF99"/>
              </a:solidFill>
              <a:latin typeface="Trebuchet MS" pitchFamily="34" charset="0"/>
            </a:endParaRPr>
          </a:p>
        </p:txBody>
      </p:sp>
      <p:sp>
        <p:nvSpPr>
          <p:cNvPr id="13" name="Text Box 13"/>
          <p:cNvSpPr txBox="1">
            <a:spLocks noChangeArrowheads="1"/>
          </p:cNvSpPr>
          <p:nvPr/>
        </p:nvSpPr>
        <p:spPr bwMode="auto">
          <a:xfrm>
            <a:off x="4876800" y="-1002"/>
            <a:ext cx="4267200" cy="337552"/>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r" rtl="1"/>
            <a:r>
              <a:rPr lang="ar-SA" sz="1600" b="1" smtClean="0">
                <a:solidFill>
                  <a:srgbClr val="FFFF99"/>
                </a:solidFill>
                <a:latin typeface="Trebuchet MS" pitchFamily="34" charset="0"/>
              </a:rPr>
              <a:t>زيارة أمير المؤمنين (عليه السلام) يوم ١٧ ربيع الأول</a:t>
            </a:r>
          </a:p>
        </p:txBody>
      </p:sp>
    </p:spTree>
    <p:extLst>
      <p:ext uri="{BB962C8B-B14F-4D97-AF65-F5344CB8AC3E}">
        <p14:creationId xmlns:p14="http://schemas.microsoft.com/office/powerpoint/2010/main" val="2768229824"/>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13360" y="914400"/>
            <a:ext cx="8778240" cy="1470025"/>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rtl="1">
              <a:lnSpc>
                <a:spcPts val="5500"/>
              </a:lnSpc>
            </a:pPr>
            <a:r>
              <a:rPr lang="ar-SA" sz="7200" kern="1200">
                <a:latin typeface="Attari_Quran" pitchFamily="2" charset="-78"/>
                <a:ea typeface="+mn-ea"/>
                <a:cs typeface="Attari_Quran" pitchFamily="2" charset="-78"/>
              </a:rPr>
              <a:t>وَنَهَيْتَ عَنِ </a:t>
            </a:r>
            <a:r>
              <a:rPr lang="ar-SA" sz="7200" kern="1200" err="1">
                <a:latin typeface="Attari_Quran" pitchFamily="2" charset="-78"/>
                <a:ea typeface="+mn-ea"/>
                <a:cs typeface="Attari_Quran" pitchFamily="2" charset="-78"/>
              </a:rPr>
              <a:t>ٱلْمُنْكَرِ</a:t>
            </a:r>
            <a:endParaRPr lang="en-US" sz="72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743200"/>
            <a:ext cx="8763000" cy="17526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342900" indent="-342900"/>
            <a:r>
              <a:rPr lang="en-US" b="1" kern="1200">
                <a:latin typeface="Arial" pitchFamily="34" charset="0"/>
                <a:ea typeface="MS Mincho" pitchFamily="49" charset="-128"/>
                <a:cs typeface="Arial" pitchFamily="34" charset="0"/>
              </a:rPr>
              <a:t>forbade the wrong,</a:t>
            </a:r>
          </a:p>
        </p:txBody>
      </p:sp>
      <p:sp>
        <p:nvSpPr>
          <p:cNvPr id="7" name="Subtitle 4"/>
          <p:cNvSpPr txBox="1">
            <a:spLocks/>
          </p:cNvSpPr>
          <p:nvPr/>
        </p:nvSpPr>
        <p:spPr bwMode="auto">
          <a:xfrm>
            <a:off x="213360" y="5029200"/>
            <a:ext cx="877824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marL="342900" indent="-342900" algn="ctr">
              <a:spcBef>
                <a:spcPct val="20000"/>
              </a:spcBef>
              <a:buNone/>
              <a:defRPr sz="2400" b="1" i="1">
                <a:solidFill>
                  <a:srgbClr val="000066"/>
                </a:solidFill>
                <a:latin typeface="+mn-lt"/>
                <a:ea typeface="MS Mincho" pitchFamily="49" charset="-128"/>
                <a:cs typeface="+mn-cs"/>
              </a:defRPr>
            </a:lvl1pPr>
            <a:lvl2pPr indent="0" algn="ctr">
              <a:spcBef>
                <a:spcPct val="20000"/>
              </a:spcBef>
              <a:buNone/>
              <a:defRPr sz="2800">
                <a:solidFill>
                  <a:srgbClr val="000066"/>
                </a:solidFill>
                <a:latin typeface="+mn-lt"/>
                <a:cs typeface="+mn-cs"/>
              </a:defRPr>
            </a:lvl2pPr>
            <a:lvl3pPr indent="0" algn="ctr">
              <a:spcBef>
                <a:spcPct val="20000"/>
              </a:spcBef>
              <a:buNone/>
              <a:defRPr sz="2400">
                <a:solidFill>
                  <a:srgbClr val="000066"/>
                </a:solidFill>
                <a:latin typeface="+mn-lt"/>
                <a:cs typeface="+mn-cs"/>
              </a:defRPr>
            </a:lvl3pPr>
            <a:lvl4pPr indent="0" algn="ctr">
              <a:spcBef>
                <a:spcPct val="20000"/>
              </a:spcBef>
              <a:buNone/>
              <a:defRPr sz="2000">
                <a:solidFill>
                  <a:srgbClr val="000066"/>
                </a:solidFill>
                <a:latin typeface="+mn-lt"/>
                <a:cs typeface="+mn-cs"/>
              </a:defRPr>
            </a:lvl4pPr>
            <a:lvl5pPr indent="0" algn="ctr">
              <a:spcBef>
                <a:spcPct val="20000"/>
              </a:spcBef>
              <a:buNone/>
              <a:defRPr sz="2000">
                <a:solidFill>
                  <a:srgbClr val="000066"/>
                </a:solidFill>
                <a:latin typeface="+mn-lt"/>
                <a:cs typeface="+mn-cs"/>
              </a:defRPr>
            </a:lvl5pPr>
            <a:lvl6pPr indent="0" algn="ctr" fontAlgn="base">
              <a:spcBef>
                <a:spcPct val="20000"/>
              </a:spcBef>
              <a:spcAft>
                <a:spcPct val="0"/>
              </a:spcAft>
              <a:buNone/>
              <a:defRPr sz="2000">
                <a:solidFill>
                  <a:srgbClr val="000066"/>
                </a:solidFill>
                <a:latin typeface="+mn-lt"/>
                <a:cs typeface="+mn-cs"/>
              </a:defRPr>
            </a:lvl6pPr>
            <a:lvl7pPr indent="0" algn="ctr" fontAlgn="base">
              <a:spcBef>
                <a:spcPct val="20000"/>
              </a:spcBef>
              <a:spcAft>
                <a:spcPct val="0"/>
              </a:spcAft>
              <a:buNone/>
              <a:defRPr sz="2000">
                <a:solidFill>
                  <a:srgbClr val="000066"/>
                </a:solidFill>
                <a:latin typeface="+mn-lt"/>
                <a:cs typeface="+mn-cs"/>
              </a:defRPr>
            </a:lvl7pPr>
            <a:lvl8pPr indent="0" algn="ctr" fontAlgn="base">
              <a:spcBef>
                <a:spcPct val="20000"/>
              </a:spcBef>
              <a:spcAft>
                <a:spcPct val="0"/>
              </a:spcAft>
              <a:buNone/>
              <a:defRPr sz="2000">
                <a:solidFill>
                  <a:srgbClr val="000066"/>
                </a:solidFill>
                <a:latin typeface="+mn-lt"/>
                <a:cs typeface="+mn-cs"/>
              </a:defRPr>
            </a:lvl8pPr>
            <a:lvl9pPr indent="0" algn="ctr" fontAlgn="base">
              <a:spcBef>
                <a:spcPct val="20000"/>
              </a:spcBef>
              <a:spcAft>
                <a:spcPct val="0"/>
              </a:spcAft>
              <a:buNone/>
              <a:defRPr sz="2000">
                <a:solidFill>
                  <a:srgbClr val="000066"/>
                </a:solidFill>
                <a:latin typeface="+mn-lt"/>
                <a:cs typeface="+mn-cs"/>
              </a:defRPr>
            </a:lvl9pPr>
          </a:lstStyle>
          <a:p>
            <a:r>
              <a:rPr lang="en-US" err="1"/>
              <a:t>wa</a:t>
            </a:r>
            <a:r>
              <a:rPr lang="en-US"/>
              <a:t> </a:t>
            </a:r>
            <a:r>
              <a:rPr lang="en-US" err="1"/>
              <a:t>nahayta</a:t>
            </a:r>
            <a:r>
              <a:rPr lang="en-US"/>
              <a:t> `an </a:t>
            </a:r>
            <a:r>
              <a:rPr lang="en-US" err="1"/>
              <a:t>almunkari</a:t>
            </a:r>
            <a:endParaRPr lang="en-US"/>
          </a:p>
        </p:txBody>
      </p:sp>
      <p:sp>
        <p:nvSpPr>
          <p:cNvPr id="10" name="Text Box 13"/>
          <p:cNvSpPr txBox="1">
            <a:spLocks noChangeArrowheads="1"/>
          </p:cNvSpPr>
          <p:nvPr/>
        </p:nvSpPr>
        <p:spPr bwMode="auto">
          <a:xfrm>
            <a:off x="0" y="0"/>
            <a:ext cx="9144000" cy="336550"/>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1600" b="1" dirty="0" smtClean="0">
                <a:solidFill>
                  <a:srgbClr val="FFFF99"/>
                </a:solidFill>
                <a:latin typeface="Trebuchet MS" pitchFamily="34" charset="0"/>
              </a:rPr>
              <a:t>Ziyārat of Imam Ali (A.S) on 17th Rabi’al awwal</a:t>
            </a:r>
            <a:endParaRPr lang="en-US" sz="1600" b="1" dirty="0">
              <a:solidFill>
                <a:srgbClr val="FFFF99"/>
              </a:solidFill>
              <a:latin typeface="Trebuchet MS" pitchFamily="34" charset="0"/>
            </a:endParaRPr>
          </a:p>
        </p:txBody>
      </p:sp>
      <p:sp>
        <p:nvSpPr>
          <p:cNvPr id="13" name="Text Box 13"/>
          <p:cNvSpPr txBox="1">
            <a:spLocks noChangeArrowheads="1"/>
          </p:cNvSpPr>
          <p:nvPr/>
        </p:nvSpPr>
        <p:spPr bwMode="auto">
          <a:xfrm>
            <a:off x="4876800" y="-1002"/>
            <a:ext cx="4267200" cy="337552"/>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r" rtl="1"/>
            <a:r>
              <a:rPr lang="ar-SA" sz="1600" b="1" smtClean="0">
                <a:solidFill>
                  <a:srgbClr val="FFFF99"/>
                </a:solidFill>
                <a:latin typeface="Trebuchet MS" pitchFamily="34" charset="0"/>
              </a:rPr>
              <a:t>زيارة أمير المؤمنين (عليه السلام) يوم ١٧ ربيع الأول</a:t>
            </a:r>
          </a:p>
        </p:txBody>
      </p:sp>
    </p:spTree>
    <p:extLst>
      <p:ext uri="{BB962C8B-B14F-4D97-AF65-F5344CB8AC3E}">
        <p14:creationId xmlns:p14="http://schemas.microsoft.com/office/powerpoint/2010/main" val="19221486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13360" y="914400"/>
            <a:ext cx="8778240" cy="1470025"/>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rtl="1">
              <a:lnSpc>
                <a:spcPts val="5500"/>
              </a:lnSpc>
            </a:pPr>
            <a:r>
              <a:rPr lang="ar-SA" sz="7200" kern="1200">
                <a:latin typeface="Attari_Quran" pitchFamily="2" charset="-78"/>
                <a:ea typeface="+mn-ea"/>
                <a:cs typeface="Attari_Quran" pitchFamily="2" charset="-78"/>
              </a:rPr>
              <a:t>وَجَاهَدْتَ فِي سَبِيلِ </a:t>
            </a:r>
            <a:r>
              <a:rPr lang="ar-SA" sz="7200" kern="1200" err="1">
                <a:latin typeface="Attari_Quran" pitchFamily="2" charset="-78"/>
                <a:ea typeface="+mn-ea"/>
                <a:cs typeface="Attari_Quran" pitchFamily="2" charset="-78"/>
              </a:rPr>
              <a:t>ٱللَّهِ</a:t>
            </a:r>
            <a:r>
              <a:rPr lang="ar-SA" sz="7200" kern="1200">
                <a:latin typeface="Attari_Quran" pitchFamily="2" charset="-78"/>
                <a:ea typeface="+mn-ea"/>
                <a:cs typeface="Attari_Quran" pitchFamily="2" charset="-78"/>
              </a:rPr>
              <a:t> صَابِراً نَاصِحاً</a:t>
            </a:r>
            <a:endParaRPr lang="en-US" sz="72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743200"/>
            <a:ext cx="8763000" cy="17526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342900" indent="-342900"/>
            <a:r>
              <a:rPr lang="en-US" b="1" kern="1200">
                <a:latin typeface="Arial" pitchFamily="34" charset="0"/>
                <a:ea typeface="MS Mincho" pitchFamily="49" charset="-128"/>
                <a:cs typeface="Arial" pitchFamily="34" charset="0"/>
              </a:rPr>
              <a:t>and strove in Allah’s way with steadfastness and well-wishing,</a:t>
            </a:r>
          </a:p>
        </p:txBody>
      </p:sp>
      <p:sp>
        <p:nvSpPr>
          <p:cNvPr id="7" name="Subtitle 4"/>
          <p:cNvSpPr txBox="1">
            <a:spLocks/>
          </p:cNvSpPr>
          <p:nvPr/>
        </p:nvSpPr>
        <p:spPr bwMode="auto">
          <a:xfrm>
            <a:off x="213360" y="5029200"/>
            <a:ext cx="877824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marL="342900" indent="-342900" algn="ctr">
              <a:spcBef>
                <a:spcPct val="20000"/>
              </a:spcBef>
              <a:buNone/>
              <a:defRPr sz="2400" b="1" i="1">
                <a:solidFill>
                  <a:srgbClr val="000066"/>
                </a:solidFill>
                <a:latin typeface="+mn-lt"/>
                <a:ea typeface="MS Mincho" pitchFamily="49" charset="-128"/>
                <a:cs typeface="+mn-cs"/>
              </a:defRPr>
            </a:lvl1pPr>
            <a:lvl2pPr indent="0" algn="ctr">
              <a:spcBef>
                <a:spcPct val="20000"/>
              </a:spcBef>
              <a:buNone/>
              <a:defRPr sz="2800">
                <a:solidFill>
                  <a:srgbClr val="000066"/>
                </a:solidFill>
                <a:latin typeface="+mn-lt"/>
                <a:cs typeface="+mn-cs"/>
              </a:defRPr>
            </a:lvl2pPr>
            <a:lvl3pPr indent="0" algn="ctr">
              <a:spcBef>
                <a:spcPct val="20000"/>
              </a:spcBef>
              <a:buNone/>
              <a:defRPr sz="2400">
                <a:solidFill>
                  <a:srgbClr val="000066"/>
                </a:solidFill>
                <a:latin typeface="+mn-lt"/>
                <a:cs typeface="+mn-cs"/>
              </a:defRPr>
            </a:lvl3pPr>
            <a:lvl4pPr indent="0" algn="ctr">
              <a:spcBef>
                <a:spcPct val="20000"/>
              </a:spcBef>
              <a:buNone/>
              <a:defRPr sz="2000">
                <a:solidFill>
                  <a:srgbClr val="000066"/>
                </a:solidFill>
                <a:latin typeface="+mn-lt"/>
                <a:cs typeface="+mn-cs"/>
              </a:defRPr>
            </a:lvl4pPr>
            <a:lvl5pPr indent="0" algn="ctr">
              <a:spcBef>
                <a:spcPct val="20000"/>
              </a:spcBef>
              <a:buNone/>
              <a:defRPr sz="2000">
                <a:solidFill>
                  <a:srgbClr val="000066"/>
                </a:solidFill>
                <a:latin typeface="+mn-lt"/>
                <a:cs typeface="+mn-cs"/>
              </a:defRPr>
            </a:lvl5pPr>
            <a:lvl6pPr indent="0" algn="ctr" fontAlgn="base">
              <a:spcBef>
                <a:spcPct val="20000"/>
              </a:spcBef>
              <a:spcAft>
                <a:spcPct val="0"/>
              </a:spcAft>
              <a:buNone/>
              <a:defRPr sz="2000">
                <a:solidFill>
                  <a:srgbClr val="000066"/>
                </a:solidFill>
                <a:latin typeface="+mn-lt"/>
                <a:cs typeface="+mn-cs"/>
              </a:defRPr>
            </a:lvl6pPr>
            <a:lvl7pPr indent="0" algn="ctr" fontAlgn="base">
              <a:spcBef>
                <a:spcPct val="20000"/>
              </a:spcBef>
              <a:spcAft>
                <a:spcPct val="0"/>
              </a:spcAft>
              <a:buNone/>
              <a:defRPr sz="2000">
                <a:solidFill>
                  <a:srgbClr val="000066"/>
                </a:solidFill>
                <a:latin typeface="+mn-lt"/>
                <a:cs typeface="+mn-cs"/>
              </a:defRPr>
            </a:lvl7pPr>
            <a:lvl8pPr indent="0" algn="ctr" fontAlgn="base">
              <a:spcBef>
                <a:spcPct val="20000"/>
              </a:spcBef>
              <a:spcAft>
                <a:spcPct val="0"/>
              </a:spcAft>
              <a:buNone/>
              <a:defRPr sz="2000">
                <a:solidFill>
                  <a:srgbClr val="000066"/>
                </a:solidFill>
                <a:latin typeface="+mn-lt"/>
                <a:cs typeface="+mn-cs"/>
              </a:defRPr>
            </a:lvl8pPr>
            <a:lvl9pPr indent="0" algn="ctr" fontAlgn="base">
              <a:spcBef>
                <a:spcPct val="20000"/>
              </a:spcBef>
              <a:spcAft>
                <a:spcPct val="0"/>
              </a:spcAft>
              <a:buNone/>
              <a:defRPr sz="2000">
                <a:solidFill>
                  <a:srgbClr val="000066"/>
                </a:solidFill>
                <a:latin typeface="+mn-lt"/>
                <a:cs typeface="+mn-cs"/>
              </a:defRPr>
            </a:lvl9pPr>
          </a:lstStyle>
          <a:p>
            <a:r>
              <a:rPr lang="it-IT"/>
              <a:t>wa jahadta fi sabili allahi sabiran nasihan</a:t>
            </a:r>
            <a:endParaRPr lang="en-US"/>
          </a:p>
        </p:txBody>
      </p:sp>
      <p:sp>
        <p:nvSpPr>
          <p:cNvPr id="10" name="Text Box 13"/>
          <p:cNvSpPr txBox="1">
            <a:spLocks noChangeArrowheads="1"/>
          </p:cNvSpPr>
          <p:nvPr/>
        </p:nvSpPr>
        <p:spPr bwMode="auto">
          <a:xfrm>
            <a:off x="0" y="0"/>
            <a:ext cx="9144000" cy="336550"/>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1600" b="1" dirty="0" smtClean="0">
                <a:solidFill>
                  <a:srgbClr val="FFFF99"/>
                </a:solidFill>
                <a:latin typeface="Trebuchet MS" pitchFamily="34" charset="0"/>
              </a:rPr>
              <a:t>Ziyārat of Imam Ali (A.S) on 17th Rabi’al awwal</a:t>
            </a:r>
            <a:endParaRPr lang="en-US" sz="1600" b="1" dirty="0">
              <a:solidFill>
                <a:srgbClr val="FFFF99"/>
              </a:solidFill>
              <a:latin typeface="Trebuchet MS" pitchFamily="34" charset="0"/>
            </a:endParaRPr>
          </a:p>
        </p:txBody>
      </p:sp>
      <p:sp>
        <p:nvSpPr>
          <p:cNvPr id="13" name="Text Box 13"/>
          <p:cNvSpPr txBox="1">
            <a:spLocks noChangeArrowheads="1"/>
          </p:cNvSpPr>
          <p:nvPr/>
        </p:nvSpPr>
        <p:spPr bwMode="auto">
          <a:xfrm>
            <a:off x="4876800" y="-1002"/>
            <a:ext cx="4267200" cy="337552"/>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r" rtl="1"/>
            <a:r>
              <a:rPr lang="ar-SA" sz="1600" b="1" smtClean="0">
                <a:solidFill>
                  <a:srgbClr val="FFFF99"/>
                </a:solidFill>
                <a:latin typeface="Trebuchet MS" pitchFamily="34" charset="0"/>
              </a:rPr>
              <a:t>زيارة أمير المؤمنين (عليه السلام) يوم ١٧ ربيع الأول</a:t>
            </a:r>
          </a:p>
        </p:txBody>
      </p:sp>
    </p:spTree>
    <p:extLst>
      <p:ext uri="{BB962C8B-B14F-4D97-AF65-F5344CB8AC3E}">
        <p14:creationId xmlns:p14="http://schemas.microsoft.com/office/powerpoint/2010/main" val="280237345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13360" y="914400"/>
            <a:ext cx="8778240" cy="1470025"/>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rtl="1">
              <a:lnSpc>
                <a:spcPts val="5500"/>
              </a:lnSpc>
            </a:pPr>
            <a:r>
              <a:rPr lang="ar-SA" sz="7200" kern="1200">
                <a:latin typeface="Attari_Quran" pitchFamily="2" charset="-78"/>
                <a:ea typeface="+mn-ea"/>
                <a:cs typeface="Attari_Quran" pitchFamily="2" charset="-78"/>
              </a:rPr>
              <a:t>مُجْتَهِداً مُحْتَسِباً عِنْدَ </a:t>
            </a:r>
            <a:r>
              <a:rPr lang="ar-SA" sz="7200" kern="1200" err="1">
                <a:latin typeface="Attari_Quran" pitchFamily="2" charset="-78"/>
                <a:ea typeface="+mn-ea"/>
                <a:cs typeface="Attari_Quran" pitchFamily="2" charset="-78"/>
              </a:rPr>
              <a:t>ٱللَّهِ</a:t>
            </a:r>
            <a:r>
              <a:rPr lang="ar-SA" sz="7200" kern="1200">
                <a:latin typeface="Attari_Quran" pitchFamily="2" charset="-78"/>
                <a:ea typeface="+mn-ea"/>
                <a:cs typeface="Attari_Quran" pitchFamily="2" charset="-78"/>
              </a:rPr>
              <a:t> عَظِيمَ </a:t>
            </a:r>
            <a:r>
              <a:rPr lang="ar-SA" sz="7200" kern="1200" err="1">
                <a:latin typeface="Attari_Quran" pitchFamily="2" charset="-78"/>
                <a:ea typeface="+mn-ea"/>
                <a:cs typeface="Attari_Quran" pitchFamily="2" charset="-78"/>
              </a:rPr>
              <a:t>ٱلاجْرِ</a:t>
            </a:r>
            <a:r>
              <a:rPr lang="ar-SA" sz="7200" kern="1200">
                <a:latin typeface="Attari_Quran" pitchFamily="2" charset="-78"/>
                <a:ea typeface="+mn-ea"/>
                <a:cs typeface="Attari_Quran" pitchFamily="2" charset="-78"/>
              </a:rPr>
              <a:t> </a:t>
            </a:r>
            <a:r>
              <a:rPr lang="ar-SA" sz="7200" kern="1200" err="1">
                <a:latin typeface="Attari_Quran" pitchFamily="2" charset="-78"/>
                <a:ea typeface="+mn-ea"/>
                <a:cs typeface="Attari_Quran" pitchFamily="2" charset="-78"/>
              </a:rPr>
              <a:t>حَتَّىٰ</a:t>
            </a:r>
            <a:r>
              <a:rPr lang="ar-SA" sz="7200" kern="1200">
                <a:latin typeface="Attari_Quran" pitchFamily="2" charset="-78"/>
                <a:ea typeface="+mn-ea"/>
                <a:cs typeface="Attari_Quran" pitchFamily="2" charset="-78"/>
              </a:rPr>
              <a:t> اتَاكَ </a:t>
            </a:r>
            <a:r>
              <a:rPr lang="ar-SA" sz="7200" kern="1200" err="1">
                <a:latin typeface="Attari_Quran" pitchFamily="2" charset="-78"/>
                <a:ea typeface="+mn-ea"/>
                <a:cs typeface="Attari_Quran" pitchFamily="2" charset="-78"/>
              </a:rPr>
              <a:t>ٱلْيَقِينُ</a:t>
            </a:r>
            <a:endParaRPr lang="en-US" sz="72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743200"/>
            <a:ext cx="8763000" cy="17526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342900" indent="-342900"/>
            <a:r>
              <a:rPr lang="en-US" b="1" kern="1200">
                <a:latin typeface="Arial" pitchFamily="34" charset="0"/>
                <a:ea typeface="MS Mincho" pitchFamily="49" charset="-128"/>
                <a:cs typeface="Arial" pitchFamily="34" charset="0"/>
              </a:rPr>
              <a:t>and with painstakingness and with the intention of seeking the great reward of Allah until death came upon you.</a:t>
            </a:r>
          </a:p>
        </p:txBody>
      </p:sp>
      <p:sp>
        <p:nvSpPr>
          <p:cNvPr id="7" name="Subtitle 4"/>
          <p:cNvSpPr txBox="1">
            <a:spLocks/>
          </p:cNvSpPr>
          <p:nvPr/>
        </p:nvSpPr>
        <p:spPr bwMode="auto">
          <a:xfrm>
            <a:off x="213360" y="5029200"/>
            <a:ext cx="877824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marL="342900" indent="-342900" algn="ctr">
              <a:spcBef>
                <a:spcPct val="20000"/>
              </a:spcBef>
              <a:buNone/>
              <a:defRPr sz="2400" b="1" i="1">
                <a:solidFill>
                  <a:srgbClr val="000066"/>
                </a:solidFill>
                <a:latin typeface="+mn-lt"/>
                <a:ea typeface="MS Mincho" pitchFamily="49" charset="-128"/>
                <a:cs typeface="+mn-cs"/>
              </a:defRPr>
            </a:lvl1pPr>
            <a:lvl2pPr indent="0" algn="ctr">
              <a:spcBef>
                <a:spcPct val="20000"/>
              </a:spcBef>
              <a:buNone/>
              <a:defRPr sz="2800">
                <a:solidFill>
                  <a:srgbClr val="000066"/>
                </a:solidFill>
                <a:latin typeface="+mn-lt"/>
                <a:cs typeface="+mn-cs"/>
              </a:defRPr>
            </a:lvl2pPr>
            <a:lvl3pPr indent="0" algn="ctr">
              <a:spcBef>
                <a:spcPct val="20000"/>
              </a:spcBef>
              <a:buNone/>
              <a:defRPr sz="2400">
                <a:solidFill>
                  <a:srgbClr val="000066"/>
                </a:solidFill>
                <a:latin typeface="+mn-lt"/>
                <a:cs typeface="+mn-cs"/>
              </a:defRPr>
            </a:lvl3pPr>
            <a:lvl4pPr indent="0" algn="ctr">
              <a:spcBef>
                <a:spcPct val="20000"/>
              </a:spcBef>
              <a:buNone/>
              <a:defRPr sz="2000">
                <a:solidFill>
                  <a:srgbClr val="000066"/>
                </a:solidFill>
                <a:latin typeface="+mn-lt"/>
                <a:cs typeface="+mn-cs"/>
              </a:defRPr>
            </a:lvl4pPr>
            <a:lvl5pPr indent="0" algn="ctr">
              <a:spcBef>
                <a:spcPct val="20000"/>
              </a:spcBef>
              <a:buNone/>
              <a:defRPr sz="2000">
                <a:solidFill>
                  <a:srgbClr val="000066"/>
                </a:solidFill>
                <a:latin typeface="+mn-lt"/>
                <a:cs typeface="+mn-cs"/>
              </a:defRPr>
            </a:lvl5pPr>
            <a:lvl6pPr indent="0" algn="ctr" fontAlgn="base">
              <a:spcBef>
                <a:spcPct val="20000"/>
              </a:spcBef>
              <a:spcAft>
                <a:spcPct val="0"/>
              </a:spcAft>
              <a:buNone/>
              <a:defRPr sz="2000">
                <a:solidFill>
                  <a:srgbClr val="000066"/>
                </a:solidFill>
                <a:latin typeface="+mn-lt"/>
                <a:cs typeface="+mn-cs"/>
              </a:defRPr>
            </a:lvl6pPr>
            <a:lvl7pPr indent="0" algn="ctr" fontAlgn="base">
              <a:spcBef>
                <a:spcPct val="20000"/>
              </a:spcBef>
              <a:spcAft>
                <a:spcPct val="0"/>
              </a:spcAft>
              <a:buNone/>
              <a:defRPr sz="2000">
                <a:solidFill>
                  <a:srgbClr val="000066"/>
                </a:solidFill>
                <a:latin typeface="+mn-lt"/>
                <a:cs typeface="+mn-cs"/>
              </a:defRPr>
            </a:lvl7pPr>
            <a:lvl8pPr indent="0" algn="ctr" fontAlgn="base">
              <a:spcBef>
                <a:spcPct val="20000"/>
              </a:spcBef>
              <a:spcAft>
                <a:spcPct val="0"/>
              </a:spcAft>
              <a:buNone/>
              <a:defRPr sz="2000">
                <a:solidFill>
                  <a:srgbClr val="000066"/>
                </a:solidFill>
                <a:latin typeface="+mn-lt"/>
                <a:cs typeface="+mn-cs"/>
              </a:defRPr>
            </a:lvl8pPr>
            <a:lvl9pPr indent="0" algn="ctr" fontAlgn="base">
              <a:spcBef>
                <a:spcPct val="20000"/>
              </a:spcBef>
              <a:spcAft>
                <a:spcPct val="0"/>
              </a:spcAft>
              <a:buNone/>
              <a:defRPr sz="2000">
                <a:solidFill>
                  <a:srgbClr val="000066"/>
                </a:solidFill>
                <a:latin typeface="+mn-lt"/>
                <a:cs typeface="+mn-cs"/>
              </a:defRPr>
            </a:lvl9pPr>
          </a:lstStyle>
          <a:p>
            <a:r>
              <a:rPr lang="en-US" err="1"/>
              <a:t>mujtahidan</a:t>
            </a:r>
            <a:r>
              <a:rPr lang="en-US"/>
              <a:t> </a:t>
            </a:r>
            <a:r>
              <a:rPr lang="en-US" err="1"/>
              <a:t>muhtasiban</a:t>
            </a:r>
            <a:r>
              <a:rPr lang="en-US"/>
              <a:t> `</a:t>
            </a:r>
            <a:r>
              <a:rPr lang="en-US" err="1"/>
              <a:t>inda</a:t>
            </a:r>
            <a:r>
              <a:rPr lang="en-US"/>
              <a:t> </a:t>
            </a:r>
            <a:r>
              <a:rPr lang="en-US" err="1"/>
              <a:t>allahi</a:t>
            </a:r>
            <a:r>
              <a:rPr lang="en-US"/>
              <a:t> `</a:t>
            </a:r>
            <a:r>
              <a:rPr lang="en-US" err="1"/>
              <a:t>azima</a:t>
            </a:r>
            <a:r>
              <a:rPr lang="en-US"/>
              <a:t> al-</a:t>
            </a:r>
            <a:r>
              <a:rPr lang="en-US" err="1"/>
              <a:t>ajri</a:t>
            </a:r>
            <a:r>
              <a:rPr lang="en-US"/>
              <a:t> </a:t>
            </a:r>
            <a:r>
              <a:rPr lang="en-US" err="1"/>
              <a:t>hatta</a:t>
            </a:r>
            <a:r>
              <a:rPr lang="en-US"/>
              <a:t> </a:t>
            </a:r>
            <a:r>
              <a:rPr lang="en-US" err="1"/>
              <a:t>ataka</a:t>
            </a:r>
            <a:r>
              <a:rPr lang="en-US"/>
              <a:t> </a:t>
            </a:r>
            <a:r>
              <a:rPr lang="en-US" err="1"/>
              <a:t>alyaqinu</a:t>
            </a:r>
            <a:endParaRPr lang="en-US"/>
          </a:p>
        </p:txBody>
      </p:sp>
      <p:sp>
        <p:nvSpPr>
          <p:cNvPr id="10" name="Text Box 13"/>
          <p:cNvSpPr txBox="1">
            <a:spLocks noChangeArrowheads="1"/>
          </p:cNvSpPr>
          <p:nvPr/>
        </p:nvSpPr>
        <p:spPr bwMode="auto">
          <a:xfrm>
            <a:off x="0" y="0"/>
            <a:ext cx="9144000" cy="336550"/>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1600" b="1" dirty="0" smtClean="0">
                <a:solidFill>
                  <a:srgbClr val="FFFF99"/>
                </a:solidFill>
                <a:latin typeface="Trebuchet MS" pitchFamily="34" charset="0"/>
              </a:rPr>
              <a:t>Ziyārat of Imam Ali (A.S) on 17th Rabi’al awwal</a:t>
            </a:r>
            <a:endParaRPr lang="en-US" sz="1600" b="1" dirty="0">
              <a:solidFill>
                <a:srgbClr val="FFFF99"/>
              </a:solidFill>
              <a:latin typeface="Trebuchet MS" pitchFamily="34" charset="0"/>
            </a:endParaRPr>
          </a:p>
        </p:txBody>
      </p:sp>
      <p:sp>
        <p:nvSpPr>
          <p:cNvPr id="13" name="Text Box 13"/>
          <p:cNvSpPr txBox="1">
            <a:spLocks noChangeArrowheads="1"/>
          </p:cNvSpPr>
          <p:nvPr/>
        </p:nvSpPr>
        <p:spPr bwMode="auto">
          <a:xfrm>
            <a:off x="4876800" y="-1002"/>
            <a:ext cx="4267200" cy="337552"/>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r" rtl="1"/>
            <a:r>
              <a:rPr lang="ar-SA" sz="1600" b="1" smtClean="0">
                <a:solidFill>
                  <a:srgbClr val="FFFF99"/>
                </a:solidFill>
                <a:latin typeface="Trebuchet MS" pitchFamily="34" charset="0"/>
              </a:rPr>
              <a:t>زيارة أمير المؤمنين (عليه السلام) يوم ١٧ ربيع الأول</a:t>
            </a:r>
          </a:p>
        </p:txBody>
      </p:sp>
    </p:spTree>
    <p:extLst>
      <p:ext uri="{BB962C8B-B14F-4D97-AF65-F5344CB8AC3E}">
        <p14:creationId xmlns:p14="http://schemas.microsoft.com/office/powerpoint/2010/main" val="204103981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13360" y="914400"/>
            <a:ext cx="8778240" cy="1470025"/>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rtl="1">
              <a:lnSpc>
                <a:spcPts val="5500"/>
              </a:lnSpc>
            </a:pPr>
            <a:r>
              <a:rPr lang="ar-SA" sz="7200" kern="1200">
                <a:latin typeface="Attari_Quran" pitchFamily="2" charset="-78"/>
                <a:ea typeface="+mn-ea"/>
                <a:cs typeface="Attari_Quran" pitchFamily="2" charset="-78"/>
              </a:rPr>
              <a:t>فَلَعَنَ </a:t>
            </a:r>
            <a:r>
              <a:rPr lang="ar-SA" sz="7200" kern="1200" err="1">
                <a:latin typeface="Attari_Quran" pitchFamily="2" charset="-78"/>
                <a:ea typeface="+mn-ea"/>
                <a:cs typeface="Attari_Quran" pitchFamily="2" charset="-78"/>
              </a:rPr>
              <a:t>ٱللَّهُ</a:t>
            </a:r>
            <a:r>
              <a:rPr lang="ar-SA" sz="7200" kern="1200">
                <a:latin typeface="Attari_Quran" pitchFamily="2" charset="-78"/>
                <a:ea typeface="+mn-ea"/>
                <a:cs typeface="Attari_Quran" pitchFamily="2" charset="-78"/>
              </a:rPr>
              <a:t> مَنْ دَفَعَكَ عَنْ حَقِّكَ</a:t>
            </a:r>
            <a:endParaRPr lang="en-US" sz="72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743200"/>
            <a:ext cx="8763000" cy="17526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342900" indent="-342900"/>
            <a:r>
              <a:rPr lang="en-US" b="1" kern="1200">
                <a:latin typeface="Arial" pitchFamily="34" charset="0"/>
                <a:ea typeface="MS Mincho" pitchFamily="49" charset="-128"/>
                <a:cs typeface="Arial" pitchFamily="34" charset="0"/>
              </a:rPr>
              <a:t>So, Allah’s curse be upon those who deprived you of your right</a:t>
            </a:r>
          </a:p>
        </p:txBody>
      </p:sp>
      <p:sp>
        <p:nvSpPr>
          <p:cNvPr id="7" name="Subtitle 4"/>
          <p:cNvSpPr txBox="1">
            <a:spLocks/>
          </p:cNvSpPr>
          <p:nvPr/>
        </p:nvSpPr>
        <p:spPr bwMode="auto">
          <a:xfrm>
            <a:off x="213360" y="5029200"/>
            <a:ext cx="877824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marL="342900" indent="-342900" algn="ctr">
              <a:spcBef>
                <a:spcPct val="20000"/>
              </a:spcBef>
              <a:buNone/>
              <a:defRPr sz="2400" b="1" i="1">
                <a:solidFill>
                  <a:srgbClr val="000066"/>
                </a:solidFill>
                <a:latin typeface="+mn-lt"/>
                <a:ea typeface="MS Mincho" pitchFamily="49" charset="-128"/>
                <a:cs typeface="+mn-cs"/>
              </a:defRPr>
            </a:lvl1pPr>
            <a:lvl2pPr indent="0" algn="ctr">
              <a:spcBef>
                <a:spcPct val="20000"/>
              </a:spcBef>
              <a:buNone/>
              <a:defRPr sz="2800">
                <a:solidFill>
                  <a:srgbClr val="000066"/>
                </a:solidFill>
                <a:latin typeface="+mn-lt"/>
                <a:cs typeface="+mn-cs"/>
              </a:defRPr>
            </a:lvl2pPr>
            <a:lvl3pPr indent="0" algn="ctr">
              <a:spcBef>
                <a:spcPct val="20000"/>
              </a:spcBef>
              <a:buNone/>
              <a:defRPr sz="2400">
                <a:solidFill>
                  <a:srgbClr val="000066"/>
                </a:solidFill>
                <a:latin typeface="+mn-lt"/>
                <a:cs typeface="+mn-cs"/>
              </a:defRPr>
            </a:lvl3pPr>
            <a:lvl4pPr indent="0" algn="ctr">
              <a:spcBef>
                <a:spcPct val="20000"/>
              </a:spcBef>
              <a:buNone/>
              <a:defRPr sz="2000">
                <a:solidFill>
                  <a:srgbClr val="000066"/>
                </a:solidFill>
                <a:latin typeface="+mn-lt"/>
                <a:cs typeface="+mn-cs"/>
              </a:defRPr>
            </a:lvl4pPr>
            <a:lvl5pPr indent="0" algn="ctr">
              <a:spcBef>
                <a:spcPct val="20000"/>
              </a:spcBef>
              <a:buNone/>
              <a:defRPr sz="2000">
                <a:solidFill>
                  <a:srgbClr val="000066"/>
                </a:solidFill>
                <a:latin typeface="+mn-lt"/>
                <a:cs typeface="+mn-cs"/>
              </a:defRPr>
            </a:lvl5pPr>
            <a:lvl6pPr indent="0" algn="ctr" fontAlgn="base">
              <a:spcBef>
                <a:spcPct val="20000"/>
              </a:spcBef>
              <a:spcAft>
                <a:spcPct val="0"/>
              </a:spcAft>
              <a:buNone/>
              <a:defRPr sz="2000">
                <a:solidFill>
                  <a:srgbClr val="000066"/>
                </a:solidFill>
                <a:latin typeface="+mn-lt"/>
                <a:cs typeface="+mn-cs"/>
              </a:defRPr>
            </a:lvl6pPr>
            <a:lvl7pPr indent="0" algn="ctr" fontAlgn="base">
              <a:spcBef>
                <a:spcPct val="20000"/>
              </a:spcBef>
              <a:spcAft>
                <a:spcPct val="0"/>
              </a:spcAft>
              <a:buNone/>
              <a:defRPr sz="2000">
                <a:solidFill>
                  <a:srgbClr val="000066"/>
                </a:solidFill>
                <a:latin typeface="+mn-lt"/>
                <a:cs typeface="+mn-cs"/>
              </a:defRPr>
            </a:lvl7pPr>
            <a:lvl8pPr indent="0" algn="ctr" fontAlgn="base">
              <a:spcBef>
                <a:spcPct val="20000"/>
              </a:spcBef>
              <a:spcAft>
                <a:spcPct val="0"/>
              </a:spcAft>
              <a:buNone/>
              <a:defRPr sz="2000">
                <a:solidFill>
                  <a:srgbClr val="000066"/>
                </a:solidFill>
                <a:latin typeface="+mn-lt"/>
                <a:cs typeface="+mn-cs"/>
              </a:defRPr>
            </a:lvl8pPr>
            <a:lvl9pPr indent="0" algn="ctr" fontAlgn="base">
              <a:spcBef>
                <a:spcPct val="20000"/>
              </a:spcBef>
              <a:spcAft>
                <a:spcPct val="0"/>
              </a:spcAft>
              <a:buNone/>
              <a:defRPr sz="2000">
                <a:solidFill>
                  <a:srgbClr val="000066"/>
                </a:solidFill>
                <a:latin typeface="+mn-lt"/>
                <a:cs typeface="+mn-cs"/>
              </a:defRPr>
            </a:lvl9pPr>
          </a:lstStyle>
          <a:p>
            <a:r>
              <a:rPr lang="sv-SE"/>
              <a:t>fala`ana allahu man dafa`aka `an haqqika</a:t>
            </a:r>
            <a:endParaRPr lang="en-US"/>
          </a:p>
        </p:txBody>
      </p:sp>
      <p:sp>
        <p:nvSpPr>
          <p:cNvPr id="10" name="Text Box 13"/>
          <p:cNvSpPr txBox="1">
            <a:spLocks noChangeArrowheads="1"/>
          </p:cNvSpPr>
          <p:nvPr/>
        </p:nvSpPr>
        <p:spPr bwMode="auto">
          <a:xfrm>
            <a:off x="0" y="0"/>
            <a:ext cx="9144000" cy="336550"/>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1600" b="1" dirty="0" smtClean="0">
                <a:solidFill>
                  <a:srgbClr val="FFFF99"/>
                </a:solidFill>
                <a:latin typeface="Trebuchet MS" pitchFamily="34" charset="0"/>
              </a:rPr>
              <a:t>Ziyārat of Imam Ali (A.S) on 17th Rabi’al awwal</a:t>
            </a:r>
            <a:endParaRPr lang="en-US" sz="1600" b="1" dirty="0">
              <a:solidFill>
                <a:srgbClr val="FFFF99"/>
              </a:solidFill>
              <a:latin typeface="Trebuchet MS" pitchFamily="34" charset="0"/>
            </a:endParaRPr>
          </a:p>
        </p:txBody>
      </p:sp>
      <p:sp>
        <p:nvSpPr>
          <p:cNvPr id="13" name="Text Box 13"/>
          <p:cNvSpPr txBox="1">
            <a:spLocks noChangeArrowheads="1"/>
          </p:cNvSpPr>
          <p:nvPr/>
        </p:nvSpPr>
        <p:spPr bwMode="auto">
          <a:xfrm>
            <a:off x="4876800" y="-1002"/>
            <a:ext cx="4267200" cy="337552"/>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r" rtl="1"/>
            <a:r>
              <a:rPr lang="ar-SA" sz="1600" b="1" smtClean="0">
                <a:solidFill>
                  <a:srgbClr val="FFFF99"/>
                </a:solidFill>
                <a:latin typeface="Trebuchet MS" pitchFamily="34" charset="0"/>
              </a:rPr>
              <a:t>زيارة أمير المؤمنين (عليه السلام) يوم ١٧ ربيع الأول</a:t>
            </a:r>
          </a:p>
        </p:txBody>
      </p:sp>
    </p:spTree>
    <p:extLst>
      <p:ext uri="{BB962C8B-B14F-4D97-AF65-F5344CB8AC3E}">
        <p14:creationId xmlns:p14="http://schemas.microsoft.com/office/powerpoint/2010/main" val="243576693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13360" y="914400"/>
            <a:ext cx="8778240" cy="1470025"/>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rtl="1">
              <a:lnSpc>
                <a:spcPts val="5500"/>
              </a:lnSpc>
            </a:pPr>
            <a:r>
              <a:rPr lang="ar-SA" sz="7200" kern="1200" dirty="0">
                <a:latin typeface="Attari_Quran" pitchFamily="2" charset="-78"/>
                <a:ea typeface="+mn-ea"/>
                <a:cs typeface="Attari_Quran" pitchFamily="2" charset="-78"/>
              </a:rPr>
              <a:t>اَلسَّلاَمُ عَلَىٰ </a:t>
            </a:r>
            <a:r>
              <a:rPr lang="ar-SA" sz="7200" kern="1200" dirty="0" smtClean="0">
                <a:latin typeface="Attari_Quran" pitchFamily="2" charset="-78"/>
                <a:ea typeface="+mn-ea"/>
                <a:cs typeface="Attari_Quran" pitchFamily="2" charset="-78"/>
              </a:rPr>
              <a:t>انْبِيَاءِ </a:t>
            </a:r>
            <a:r>
              <a:rPr lang="ar-SA" sz="7200" kern="1200" dirty="0" err="1">
                <a:latin typeface="Attari_Quran" pitchFamily="2" charset="-78"/>
                <a:ea typeface="+mn-ea"/>
                <a:cs typeface="Attari_Quran" pitchFamily="2" charset="-78"/>
              </a:rPr>
              <a:t>ٱللَّهِ</a:t>
            </a:r>
            <a:r>
              <a:rPr lang="ar-SA" sz="7200" kern="1200" dirty="0">
                <a:latin typeface="Attari_Quran" pitchFamily="2" charset="-78"/>
                <a:ea typeface="+mn-ea"/>
                <a:cs typeface="Attari_Quran" pitchFamily="2" charset="-78"/>
              </a:rPr>
              <a:t> </a:t>
            </a:r>
            <a:r>
              <a:rPr lang="ar-SA" sz="7200" kern="1200" dirty="0" err="1">
                <a:latin typeface="Attari_Quran" pitchFamily="2" charset="-78"/>
                <a:ea typeface="+mn-ea"/>
                <a:cs typeface="Attari_Quran" pitchFamily="2" charset="-78"/>
              </a:rPr>
              <a:t>ٱلْمُرْسَلِينَ</a:t>
            </a:r>
            <a:endParaRPr lang="en-US" sz="7200" kern="1200" dirty="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743200"/>
            <a:ext cx="8763000" cy="17526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342900" indent="-342900"/>
            <a:r>
              <a:rPr lang="en-US" b="1" kern="1200">
                <a:latin typeface="Arial" pitchFamily="34" charset="0"/>
                <a:ea typeface="MS Mincho" pitchFamily="49" charset="-128"/>
                <a:cs typeface="Arial" pitchFamily="34" charset="0"/>
              </a:rPr>
              <a:t>Peace be upon the missioned Prophets of Allah</a:t>
            </a:r>
          </a:p>
        </p:txBody>
      </p:sp>
      <p:sp>
        <p:nvSpPr>
          <p:cNvPr id="7" name="Subtitle 4"/>
          <p:cNvSpPr txBox="1">
            <a:spLocks/>
          </p:cNvSpPr>
          <p:nvPr/>
        </p:nvSpPr>
        <p:spPr bwMode="auto">
          <a:xfrm>
            <a:off x="213360" y="5029200"/>
            <a:ext cx="877824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marL="342900" indent="-342900" algn="ctr">
              <a:spcBef>
                <a:spcPct val="20000"/>
              </a:spcBef>
              <a:buNone/>
              <a:defRPr sz="2400" b="1" i="1">
                <a:solidFill>
                  <a:srgbClr val="000066"/>
                </a:solidFill>
                <a:latin typeface="+mn-lt"/>
                <a:ea typeface="MS Mincho" pitchFamily="49" charset="-128"/>
                <a:cs typeface="+mn-cs"/>
              </a:defRPr>
            </a:lvl1pPr>
            <a:lvl2pPr indent="0" algn="ctr">
              <a:spcBef>
                <a:spcPct val="20000"/>
              </a:spcBef>
              <a:buNone/>
              <a:defRPr sz="2800">
                <a:solidFill>
                  <a:srgbClr val="000066"/>
                </a:solidFill>
                <a:latin typeface="+mn-lt"/>
                <a:cs typeface="+mn-cs"/>
              </a:defRPr>
            </a:lvl2pPr>
            <a:lvl3pPr indent="0" algn="ctr">
              <a:spcBef>
                <a:spcPct val="20000"/>
              </a:spcBef>
              <a:buNone/>
              <a:defRPr sz="2400">
                <a:solidFill>
                  <a:srgbClr val="000066"/>
                </a:solidFill>
                <a:latin typeface="+mn-lt"/>
                <a:cs typeface="+mn-cs"/>
              </a:defRPr>
            </a:lvl3pPr>
            <a:lvl4pPr indent="0" algn="ctr">
              <a:spcBef>
                <a:spcPct val="20000"/>
              </a:spcBef>
              <a:buNone/>
              <a:defRPr sz="2000">
                <a:solidFill>
                  <a:srgbClr val="000066"/>
                </a:solidFill>
                <a:latin typeface="+mn-lt"/>
                <a:cs typeface="+mn-cs"/>
              </a:defRPr>
            </a:lvl4pPr>
            <a:lvl5pPr indent="0" algn="ctr">
              <a:spcBef>
                <a:spcPct val="20000"/>
              </a:spcBef>
              <a:buNone/>
              <a:defRPr sz="2000">
                <a:solidFill>
                  <a:srgbClr val="000066"/>
                </a:solidFill>
                <a:latin typeface="+mn-lt"/>
                <a:cs typeface="+mn-cs"/>
              </a:defRPr>
            </a:lvl5pPr>
            <a:lvl6pPr indent="0" algn="ctr" fontAlgn="base">
              <a:spcBef>
                <a:spcPct val="20000"/>
              </a:spcBef>
              <a:spcAft>
                <a:spcPct val="0"/>
              </a:spcAft>
              <a:buNone/>
              <a:defRPr sz="2000">
                <a:solidFill>
                  <a:srgbClr val="000066"/>
                </a:solidFill>
                <a:latin typeface="+mn-lt"/>
                <a:cs typeface="+mn-cs"/>
              </a:defRPr>
            </a:lvl6pPr>
            <a:lvl7pPr indent="0" algn="ctr" fontAlgn="base">
              <a:spcBef>
                <a:spcPct val="20000"/>
              </a:spcBef>
              <a:spcAft>
                <a:spcPct val="0"/>
              </a:spcAft>
              <a:buNone/>
              <a:defRPr sz="2000">
                <a:solidFill>
                  <a:srgbClr val="000066"/>
                </a:solidFill>
                <a:latin typeface="+mn-lt"/>
                <a:cs typeface="+mn-cs"/>
              </a:defRPr>
            </a:lvl7pPr>
            <a:lvl8pPr indent="0" algn="ctr" fontAlgn="base">
              <a:spcBef>
                <a:spcPct val="20000"/>
              </a:spcBef>
              <a:spcAft>
                <a:spcPct val="0"/>
              </a:spcAft>
              <a:buNone/>
              <a:defRPr sz="2000">
                <a:solidFill>
                  <a:srgbClr val="000066"/>
                </a:solidFill>
                <a:latin typeface="+mn-lt"/>
                <a:cs typeface="+mn-cs"/>
              </a:defRPr>
            </a:lvl8pPr>
            <a:lvl9pPr indent="0" algn="ctr" fontAlgn="base">
              <a:spcBef>
                <a:spcPct val="20000"/>
              </a:spcBef>
              <a:spcAft>
                <a:spcPct val="0"/>
              </a:spcAft>
              <a:buNone/>
              <a:defRPr sz="2000">
                <a:solidFill>
                  <a:srgbClr val="000066"/>
                </a:solidFill>
                <a:latin typeface="+mn-lt"/>
                <a:cs typeface="+mn-cs"/>
              </a:defRPr>
            </a:lvl9pPr>
          </a:lstStyle>
          <a:p>
            <a:r>
              <a:rPr lang="en-US" dirty="0"/>
              <a:t>alssalamu `ala </a:t>
            </a:r>
            <a:r>
              <a:rPr lang="en-US" dirty="0" err="1"/>
              <a:t>anbiya'i</a:t>
            </a:r>
            <a:r>
              <a:rPr lang="en-US" dirty="0"/>
              <a:t> </a:t>
            </a:r>
            <a:r>
              <a:rPr lang="en-US" dirty="0" err="1"/>
              <a:t>allahi</a:t>
            </a:r>
            <a:r>
              <a:rPr lang="en-US" dirty="0"/>
              <a:t> </a:t>
            </a:r>
            <a:r>
              <a:rPr lang="en-US" dirty="0" err="1"/>
              <a:t>almursalina</a:t>
            </a:r>
            <a:endParaRPr lang="en-US" dirty="0"/>
          </a:p>
        </p:txBody>
      </p:sp>
      <p:sp>
        <p:nvSpPr>
          <p:cNvPr id="10" name="Text Box 13"/>
          <p:cNvSpPr txBox="1">
            <a:spLocks noChangeArrowheads="1"/>
          </p:cNvSpPr>
          <p:nvPr/>
        </p:nvSpPr>
        <p:spPr bwMode="auto">
          <a:xfrm>
            <a:off x="0" y="0"/>
            <a:ext cx="9144000" cy="336550"/>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1600" b="1" dirty="0" smtClean="0">
                <a:solidFill>
                  <a:srgbClr val="FFFF99"/>
                </a:solidFill>
                <a:latin typeface="Trebuchet MS" pitchFamily="34" charset="0"/>
              </a:rPr>
              <a:t>Ziyārat of Imam Ali (A.S) on 17th Rabi’al awwal</a:t>
            </a:r>
            <a:endParaRPr lang="en-US" sz="1600" b="1" dirty="0">
              <a:solidFill>
                <a:srgbClr val="FFFF99"/>
              </a:solidFill>
              <a:latin typeface="Trebuchet MS" pitchFamily="34" charset="0"/>
            </a:endParaRPr>
          </a:p>
        </p:txBody>
      </p:sp>
      <p:sp>
        <p:nvSpPr>
          <p:cNvPr id="13" name="Text Box 13"/>
          <p:cNvSpPr txBox="1">
            <a:spLocks noChangeArrowheads="1"/>
          </p:cNvSpPr>
          <p:nvPr/>
        </p:nvSpPr>
        <p:spPr bwMode="auto">
          <a:xfrm>
            <a:off x="4876800" y="-1002"/>
            <a:ext cx="4267200" cy="337552"/>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r" rtl="1"/>
            <a:r>
              <a:rPr lang="ar-SA" sz="1600" b="1" smtClean="0">
                <a:solidFill>
                  <a:srgbClr val="FFFF99"/>
                </a:solidFill>
                <a:latin typeface="Trebuchet MS" pitchFamily="34" charset="0"/>
              </a:rPr>
              <a:t>زيارة أمير المؤمنين (عليه السلام) يوم ١٧ ربيع الأول</a:t>
            </a:r>
          </a:p>
        </p:txBody>
      </p:sp>
    </p:spTree>
    <p:extLst>
      <p:ext uri="{BB962C8B-B14F-4D97-AF65-F5344CB8AC3E}">
        <p14:creationId xmlns:p14="http://schemas.microsoft.com/office/powerpoint/2010/main" val="206528024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13360" y="914400"/>
            <a:ext cx="8778240" cy="1470025"/>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rtl="1">
              <a:lnSpc>
                <a:spcPts val="5500"/>
              </a:lnSpc>
            </a:pPr>
            <a:r>
              <a:rPr lang="ar-SA" sz="7200" kern="1200">
                <a:latin typeface="Attari_Quran" pitchFamily="2" charset="-78"/>
                <a:ea typeface="+mn-ea"/>
                <a:cs typeface="Attari_Quran" pitchFamily="2" charset="-78"/>
              </a:rPr>
              <a:t>وَازَالَكَ عَنْ مَقَامِكَ</a:t>
            </a:r>
            <a:endParaRPr lang="en-US" sz="72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743200"/>
            <a:ext cx="8763000" cy="17526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342900" indent="-342900"/>
            <a:r>
              <a:rPr lang="en-US" b="1" kern="1200">
                <a:latin typeface="Arial" pitchFamily="34" charset="0"/>
                <a:ea typeface="MS Mincho" pitchFamily="49" charset="-128"/>
                <a:cs typeface="Arial" pitchFamily="34" charset="0"/>
              </a:rPr>
              <a:t>and upon those who took you away from your position.</a:t>
            </a:r>
          </a:p>
        </p:txBody>
      </p:sp>
      <p:sp>
        <p:nvSpPr>
          <p:cNvPr id="7" name="Subtitle 4"/>
          <p:cNvSpPr txBox="1">
            <a:spLocks/>
          </p:cNvSpPr>
          <p:nvPr/>
        </p:nvSpPr>
        <p:spPr bwMode="auto">
          <a:xfrm>
            <a:off x="213360" y="5029200"/>
            <a:ext cx="877824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marL="342900" indent="-342900" algn="ctr">
              <a:spcBef>
                <a:spcPct val="20000"/>
              </a:spcBef>
              <a:buNone/>
              <a:defRPr sz="2400" b="1" i="1">
                <a:solidFill>
                  <a:srgbClr val="000066"/>
                </a:solidFill>
                <a:latin typeface="+mn-lt"/>
                <a:ea typeface="MS Mincho" pitchFamily="49" charset="-128"/>
                <a:cs typeface="+mn-cs"/>
              </a:defRPr>
            </a:lvl1pPr>
            <a:lvl2pPr indent="0" algn="ctr">
              <a:spcBef>
                <a:spcPct val="20000"/>
              </a:spcBef>
              <a:buNone/>
              <a:defRPr sz="2800">
                <a:solidFill>
                  <a:srgbClr val="000066"/>
                </a:solidFill>
                <a:latin typeface="+mn-lt"/>
                <a:cs typeface="+mn-cs"/>
              </a:defRPr>
            </a:lvl2pPr>
            <a:lvl3pPr indent="0" algn="ctr">
              <a:spcBef>
                <a:spcPct val="20000"/>
              </a:spcBef>
              <a:buNone/>
              <a:defRPr sz="2400">
                <a:solidFill>
                  <a:srgbClr val="000066"/>
                </a:solidFill>
                <a:latin typeface="+mn-lt"/>
                <a:cs typeface="+mn-cs"/>
              </a:defRPr>
            </a:lvl3pPr>
            <a:lvl4pPr indent="0" algn="ctr">
              <a:spcBef>
                <a:spcPct val="20000"/>
              </a:spcBef>
              <a:buNone/>
              <a:defRPr sz="2000">
                <a:solidFill>
                  <a:srgbClr val="000066"/>
                </a:solidFill>
                <a:latin typeface="+mn-lt"/>
                <a:cs typeface="+mn-cs"/>
              </a:defRPr>
            </a:lvl4pPr>
            <a:lvl5pPr indent="0" algn="ctr">
              <a:spcBef>
                <a:spcPct val="20000"/>
              </a:spcBef>
              <a:buNone/>
              <a:defRPr sz="2000">
                <a:solidFill>
                  <a:srgbClr val="000066"/>
                </a:solidFill>
                <a:latin typeface="+mn-lt"/>
                <a:cs typeface="+mn-cs"/>
              </a:defRPr>
            </a:lvl5pPr>
            <a:lvl6pPr indent="0" algn="ctr" fontAlgn="base">
              <a:spcBef>
                <a:spcPct val="20000"/>
              </a:spcBef>
              <a:spcAft>
                <a:spcPct val="0"/>
              </a:spcAft>
              <a:buNone/>
              <a:defRPr sz="2000">
                <a:solidFill>
                  <a:srgbClr val="000066"/>
                </a:solidFill>
                <a:latin typeface="+mn-lt"/>
                <a:cs typeface="+mn-cs"/>
              </a:defRPr>
            </a:lvl6pPr>
            <a:lvl7pPr indent="0" algn="ctr" fontAlgn="base">
              <a:spcBef>
                <a:spcPct val="20000"/>
              </a:spcBef>
              <a:spcAft>
                <a:spcPct val="0"/>
              </a:spcAft>
              <a:buNone/>
              <a:defRPr sz="2000">
                <a:solidFill>
                  <a:srgbClr val="000066"/>
                </a:solidFill>
                <a:latin typeface="+mn-lt"/>
                <a:cs typeface="+mn-cs"/>
              </a:defRPr>
            </a:lvl7pPr>
            <a:lvl8pPr indent="0" algn="ctr" fontAlgn="base">
              <a:spcBef>
                <a:spcPct val="20000"/>
              </a:spcBef>
              <a:spcAft>
                <a:spcPct val="0"/>
              </a:spcAft>
              <a:buNone/>
              <a:defRPr sz="2000">
                <a:solidFill>
                  <a:srgbClr val="000066"/>
                </a:solidFill>
                <a:latin typeface="+mn-lt"/>
                <a:cs typeface="+mn-cs"/>
              </a:defRPr>
            </a:lvl8pPr>
            <a:lvl9pPr indent="0" algn="ctr" fontAlgn="base">
              <a:spcBef>
                <a:spcPct val="20000"/>
              </a:spcBef>
              <a:spcAft>
                <a:spcPct val="0"/>
              </a:spcAft>
              <a:buNone/>
              <a:defRPr sz="2000">
                <a:solidFill>
                  <a:srgbClr val="000066"/>
                </a:solidFill>
                <a:latin typeface="+mn-lt"/>
                <a:cs typeface="+mn-cs"/>
              </a:defRPr>
            </a:lvl9pPr>
          </a:lstStyle>
          <a:p>
            <a:r>
              <a:rPr lang="en-US" err="1"/>
              <a:t>wa</a:t>
            </a:r>
            <a:r>
              <a:rPr lang="en-US"/>
              <a:t> </a:t>
            </a:r>
            <a:r>
              <a:rPr lang="en-US" err="1"/>
              <a:t>azalaka</a:t>
            </a:r>
            <a:r>
              <a:rPr lang="en-US"/>
              <a:t> `an </a:t>
            </a:r>
            <a:r>
              <a:rPr lang="en-US" err="1"/>
              <a:t>maqamika</a:t>
            </a:r>
            <a:endParaRPr lang="en-US"/>
          </a:p>
        </p:txBody>
      </p:sp>
      <p:sp>
        <p:nvSpPr>
          <p:cNvPr id="10" name="Text Box 13"/>
          <p:cNvSpPr txBox="1">
            <a:spLocks noChangeArrowheads="1"/>
          </p:cNvSpPr>
          <p:nvPr/>
        </p:nvSpPr>
        <p:spPr bwMode="auto">
          <a:xfrm>
            <a:off x="0" y="0"/>
            <a:ext cx="9144000" cy="336550"/>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1600" b="1" dirty="0" smtClean="0">
                <a:solidFill>
                  <a:srgbClr val="FFFF99"/>
                </a:solidFill>
                <a:latin typeface="Trebuchet MS" pitchFamily="34" charset="0"/>
              </a:rPr>
              <a:t>Ziyārat of Imam Ali (A.S) on 17th Rabi’al awwal</a:t>
            </a:r>
            <a:endParaRPr lang="en-US" sz="1600" b="1" dirty="0">
              <a:solidFill>
                <a:srgbClr val="FFFF99"/>
              </a:solidFill>
              <a:latin typeface="Trebuchet MS" pitchFamily="34" charset="0"/>
            </a:endParaRPr>
          </a:p>
        </p:txBody>
      </p:sp>
      <p:sp>
        <p:nvSpPr>
          <p:cNvPr id="13" name="Text Box 13"/>
          <p:cNvSpPr txBox="1">
            <a:spLocks noChangeArrowheads="1"/>
          </p:cNvSpPr>
          <p:nvPr/>
        </p:nvSpPr>
        <p:spPr bwMode="auto">
          <a:xfrm>
            <a:off x="4876800" y="-1002"/>
            <a:ext cx="4267200" cy="337552"/>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r" rtl="1"/>
            <a:r>
              <a:rPr lang="ar-SA" sz="1600" b="1" smtClean="0">
                <a:solidFill>
                  <a:srgbClr val="FFFF99"/>
                </a:solidFill>
                <a:latin typeface="Trebuchet MS" pitchFamily="34" charset="0"/>
              </a:rPr>
              <a:t>زيارة أمير المؤمنين (عليه السلام) يوم ١٧ ربيع الأول</a:t>
            </a:r>
          </a:p>
        </p:txBody>
      </p:sp>
    </p:spTree>
    <p:extLst>
      <p:ext uri="{BB962C8B-B14F-4D97-AF65-F5344CB8AC3E}">
        <p14:creationId xmlns:p14="http://schemas.microsoft.com/office/powerpoint/2010/main" val="263096261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13360" y="914400"/>
            <a:ext cx="8778240" cy="1470025"/>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rtl="1">
              <a:lnSpc>
                <a:spcPts val="5500"/>
              </a:lnSpc>
            </a:pPr>
            <a:r>
              <a:rPr lang="ar-SA" sz="7200" kern="1200">
                <a:latin typeface="Attari_Quran" pitchFamily="2" charset="-78"/>
                <a:ea typeface="+mn-ea"/>
                <a:cs typeface="Attari_Quran" pitchFamily="2" charset="-78"/>
              </a:rPr>
              <a:t>وَلَعَنَ </a:t>
            </a:r>
            <a:r>
              <a:rPr lang="ar-SA" sz="7200" kern="1200" err="1">
                <a:latin typeface="Attari_Quran" pitchFamily="2" charset="-78"/>
                <a:ea typeface="+mn-ea"/>
                <a:cs typeface="Attari_Quran" pitchFamily="2" charset="-78"/>
              </a:rPr>
              <a:t>ٱللَّهُ</a:t>
            </a:r>
            <a:r>
              <a:rPr lang="ar-SA" sz="7200" kern="1200">
                <a:latin typeface="Attari_Quran" pitchFamily="2" charset="-78"/>
                <a:ea typeface="+mn-ea"/>
                <a:cs typeface="Attari_Quran" pitchFamily="2" charset="-78"/>
              </a:rPr>
              <a:t> مَنْ بَلَغَهُ </a:t>
            </a:r>
            <a:r>
              <a:rPr lang="ar-SA" sz="7200" kern="1200" err="1">
                <a:latin typeface="Attari_Quran" pitchFamily="2" charset="-78"/>
                <a:ea typeface="+mn-ea"/>
                <a:cs typeface="Attari_Quran" pitchFamily="2" charset="-78"/>
              </a:rPr>
              <a:t>ذٰلِكَ</a:t>
            </a:r>
            <a:r>
              <a:rPr lang="ar-SA" sz="7200" kern="1200">
                <a:latin typeface="Attari_Quran" pitchFamily="2" charset="-78"/>
                <a:ea typeface="+mn-ea"/>
                <a:cs typeface="Attari_Quran" pitchFamily="2" charset="-78"/>
              </a:rPr>
              <a:t> فَرَضِيَ بِهِ</a:t>
            </a:r>
            <a:endParaRPr lang="en-US" sz="72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743200"/>
            <a:ext cx="8763000" cy="17526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342900" indent="-342900"/>
            <a:r>
              <a:rPr lang="en-US" b="1" kern="1200">
                <a:latin typeface="Arial" pitchFamily="34" charset="0"/>
                <a:ea typeface="MS Mincho" pitchFamily="49" charset="-128"/>
                <a:cs typeface="Arial" pitchFamily="34" charset="0"/>
              </a:rPr>
              <a:t>Allah’s curse be upon every one who, when informed about this, accepted it.</a:t>
            </a:r>
          </a:p>
        </p:txBody>
      </p:sp>
      <p:sp>
        <p:nvSpPr>
          <p:cNvPr id="7" name="Subtitle 4"/>
          <p:cNvSpPr txBox="1">
            <a:spLocks/>
          </p:cNvSpPr>
          <p:nvPr/>
        </p:nvSpPr>
        <p:spPr bwMode="auto">
          <a:xfrm>
            <a:off x="213360" y="5029200"/>
            <a:ext cx="877824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marL="342900" indent="-342900" algn="ctr">
              <a:spcBef>
                <a:spcPct val="20000"/>
              </a:spcBef>
              <a:buNone/>
              <a:defRPr sz="2400" b="1" i="1">
                <a:solidFill>
                  <a:srgbClr val="000066"/>
                </a:solidFill>
                <a:latin typeface="+mn-lt"/>
                <a:ea typeface="MS Mincho" pitchFamily="49" charset="-128"/>
                <a:cs typeface="+mn-cs"/>
              </a:defRPr>
            </a:lvl1pPr>
            <a:lvl2pPr indent="0" algn="ctr">
              <a:spcBef>
                <a:spcPct val="20000"/>
              </a:spcBef>
              <a:buNone/>
              <a:defRPr sz="2800">
                <a:solidFill>
                  <a:srgbClr val="000066"/>
                </a:solidFill>
                <a:latin typeface="+mn-lt"/>
                <a:cs typeface="+mn-cs"/>
              </a:defRPr>
            </a:lvl2pPr>
            <a:lvl3pPr indent="0" algn="ctr">
              <a:spcBef>
                <a:spcPct val="20000"/>
              </a:spcBef>
              <a:buNone/>
              <a:defRPr sz="2400">
                <a:solidFill>
                  <a:srgbClr val="000066"/>
                </a:solidFill>
                <a:latin typeface="+mn-lt"/>
                <a:cs typeface="+mn-cs"/>
              </a:defRPr>
            </a:lvl3pPr>
            <a:lvl4pPr indent="0" algn="ctr">
              <a:spcBef>
                <a:spcPct val="20000"/>
              </a:spcBef>
              <a:buNone/>
              <a:defRPr sz="2000">
                <a:solidFill>
                  <a:srgbClr val="000066"/>
                </a:solidFill>
                <a:latin typeface="+mn-lt"/>
                <a:cs typeface="+mn-cs"/>
              </a:defRPr>
            </a:lvl4pPr>
            <a:lvl5pPr indent="0" algn="ctr">
              <a:spcBef>
                <a:spcPct val="20000"/>
              </a:spcBef>
              <a:buNone/>
              <a:defRPr sz="2000">
                <a:solidFill>
                  <a:srgbClr val="000066"/>
                </a:solidFill>
                <a:latin typeface="+mn-lt"/>
                <a:cs typeface="+mn-cs"/>
              </a:defRPr>
            </a:lvl5pPr>
            <a:lvl6pPr indent="0" algn="ctr" fontAlgn="base">
              <a:spcBef>
                <a:spcPct val="20000"/>
              </a:spcBef>
              <a:spcAft>
                <a:spcPct val="0"/>
              </a:spcAft>
              <a:buNone/>
              <a:defRPr sz="2000">
                <a:solidFill>
                  <a:srgbClr val="000066"/>
                </a:solidFill>
                <a:latin typeface="+mn-lt"/>
                <a:cs typeface="+mn-cs"/>
              </a:defRPr>
            </a:lvl6pPr>
            <a:lvl7pPr indent="0" algn="ctr" fontAlgn="base">
              <a:spcBef>
                <a:spcPct val="20000"/>
              </a:spcBef>
              <a:spcAft>
                <a:spcPct val="0"/>
              </a:spcAft>
              <a:buNone/>
              <a:defRPr sz="2000">
                <a:solidFill>
                  <a:srgbClr val="000066"/>
                </a:solidFill>
                <a:latin typeface="+mn-lt"/>
                <a:cs typeface="+mn-cs"/>
              </a:defRPr>
            </a:lvl7pPr>
            <a:lvl8pPr indent="0" algn="ctr" fontAlgn="base">
              <a:spcBef>
                <a:spcPct val="20000"/>
              </a:spcBef>
              <a:spcAft>
                <a:spcPct val="0"/>
              </a:spcAft>
              <a:buNone/>
              <a:defRPr sz="2000">
                <a:solidFill>
                  <a:srgbClr val="000066"/>
                </a:solidFill>
                <a:latin typeface="+mn-lt"/>
                <a:cs typeface="+mn-cs"/>
              </a:defRPr>
            </a:lvl8pPr>
            <a:lvl9pPr indent="0" algn="ctr" fontAlgn="base">
              <a:spcBef>
                <a:spcPct val="20000"/>
              </a:spcBef>
              <a:spcAft>
                <a:spcPct val="0"/>
              </a:spcAft>
              <a:buNone/>
              <a:defRPr sz="2000">
                <a:solidFill>
                  <a:srgbClr val="000066"/>
                </a:solidFill>
                <a:latin typeface="+mn-lt"/>
                <a:cs typeface="+mn-cs"/>
              </a:defRPr>
            </a:lvl9pPr>
          </a:lstStyle>
          <a:p>
            <a:r>
              <a:rPr lang="sv-SE"/>
              <a:t>wa la`ana allahu man balaghahu dhalika faradiya bihi</a:t>
            </a:r>
            <a:endParaRPr lang="en-US"/>
          </a:p>
        </p:txBody>
      </p:sp>
      <p:sp>
        <p:nvSpPr>
          <p:cNvPr id="10" name="Text Box 13"/>
          <p:cNvSpPr txBox="1">
            <a:spLocks noChangeArrowheads="1"/>
          </p:cNvSpPr>
          <p:nvPr/>
        </p:nvSpPr>
        <p:spPr bwMode="auto">
          <a:xfrm>
            <a:off x="0" y="0"/>
            <a:ext cx="9144000" cy="336550"/>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1600" b="1" dirty="0" smtClean="0">
                <a:solidFill>
                  <a:srgbClr val="FFFF99"/>
                </a:solidFill>
                <a:latin typeface="Trebuchet MS" pitchFamily="34" charset="0"/>
              </a:rPr>
              <a:t>Ziyārat of Imam Ali (A.S) on 17th Rabi’al awwal</a:t>
            </a:r>
            <a:endParaRPr lang="en-US" sz="1600" b="1" dirty="0">
              <a:solidFill>
                <a:srgbClr val="FFFF99"/>
              </a:solidFill>
              <a:latin typeface="Trebuchet MS" pitchFamily="34" charset="0"/>
            </a:endParaRPr>
          </a:p>
        </p:txBody>
      </p:sp>
      <p:sp>
        <p:nvSpPr>
          <p:cNvPr id="13" name="Text Box 13"/>
          <p:cNvSpPr txBox="1">
            <a:spLocks noChangeArrowheads="1"/>
          </p:cNvSpPr>
          <p:nvPr/>
        </p:nvSpPr>
        <p:spPr bwMode="auto">
          <a:xfrm>
            <a:off x="4876800" y="-1002"/>
            <a:ext cx="4267200" cy="337552"/>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r" rtl="1"/>
            <a:r>
              <a:rPr lang="ar-SA" sz="1600" b="1" smtClean="0">
                <a:solidFill>
                  <a:srgbClr val="FFFF99"/>
                </a:solidFill>
                <a:latin typeface="Trebuchet MS" pitchFamily="34" charset="0"/>
              </a:rPr>
              <a:t>زيارة أمير المؤمنين (عليه السلام) يوم ١٧ ربيع الأول</a:t>
            </a:r>
          </a:p>
        </p:txBody>
      </p:sp>
    </p:spTree>
    <p:extLst>
      <p:ext uri="{BB962C8B-B14F-4D97-AF65-F5344CB8AC3E}">
        <p14:creationId xmlns:p14="http://schemas.microsoft.com/office/powerpoint/2010/main" val="67751931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13360" y="914400"/>
            <a:ext cx="8778240" cy="1470025"/>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rtl="1">
              <a:lnSpc>
                <a:spcPts val="5500"/>
              </a:lnSpc>
            </a:pPr>
            <a:r>
              <a:rPr lang="ar-SA" sz="7200" kern="1200" smtClean="0">
                <a:latin typeface="Attari_Quran" pitchFamily="2" charset="-78"/>
                <a:ea typeface="+mn-ea"/>
                <a:cs typeface="Attari_Quran" pitchFamily="2" charset="-78"/>
              </a:rPr>
              <a:t>اشْهِدُ </a:t>
            </a:r>
            <a:r>
              <a:rPr lang="ar-SA" sz="7200" kern="1200" err="1">
                <a:latin typeface="Attari_Quran" pitchFamily="2" charset="-78"/>
                <a:ea typeface="+mn-ea"/>
                <a:cs typeface="Attari_Quran" pitchFamily="2" charset="-78"/>
              </a:rPr>
              <a:t>ٱللَّهَ</a:t>
            </a:r>
            <a:r>
              <a:rPr lang="ar-SA" sz="7200" kern="1200">
                <a:latin typeface="Attari_Quran" pitchFamily="2" charset="-78"/>
                <a:ea typeface="+mn-ea"/>
                <a:cs typeface="Attari_Quran" pitchFamily="2" charset="-78"/>
              </a:rPr>
              <a:t> وَمَلائِكَتَهُ وَانْبِيَاءَهُ وَرُسُلَهُ</a:t>
            </a:r>
            <a:endParaRPr lang="en-US" sz="72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743200"/>
            <a:ext cx="8763000" cy="17526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342900" indent="-342900"/>
            <a:r>
              <a:rPr lang="en-US" b="1" kern="1200">
                <a:latin typeface="Arial" pitchFamily="34" charset="0"/>
                <a:ea typeface="MS Mincho" pitchFamily="49" charset="-128"/>
                <a:cs typeface="Arial" pitchFamily="34" charset="0"/>
              </a:rPr>
              <a:t>I call Allah, His angels, His Prophets, and His Messengers to witness for me that</a:t>
            </a:r>
          </a:p>
        </p:txBody>
      </p:sp>
      <p:sp>
        <p:nvSpPr>
          <p:cNvPr id="7" name="Subtitle 4"/>
          <p:cNvSpPr txBox="1">
            <a:spLocks/>
          </p:cNvSpPr>
          <p:nvPr/>
        </p:nvSpPr>
        <p:spPr bwMode="auto">
          <a:xfrm>
            <a:off x="213360" y="5029200"/>
            <a:ext cx="877824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marL="342900" indent="-342900" algn="ctr">
              <a:spcBef>
                <a:spcPct val="20000"/>
              </a:spcBef>
              <a:buNone/>
              <a:defRPr sz="2400" b="1" i="1">
                <a:solidFill>
                  <a:srgbClr val="000066"/>
                </a:solidFill>
                <a:latin typeface="+mn-lt"/>
                <a:ea typeface="MS Mincho" pitchFamily="49" charset="-128"/>
                <a:cs typeface="+mn-cs"/>
              </a:defRPr>
            </a:lvl1pPr>
            <a:lvl2pPr indent="0" algn="ctr">
              <a:spcBef>
                <a:spcPct val="20000"/>
              </a:spcBef>
              <a:buNone/>
              <a:defRPr sz="2800">
                <a:solidFill>
                  <a:srgbClr val="000066"/>
                </a:solidFill>
                <a:latin typeface="+mn-lt"/>
                <a:cs typeface="+mn-cs"/>
              </a:defRPr>
            </a:lvl2pPr>
            <a:lvl3pPr indent="0" algn="ctr">
              <a:spcBef>
                <a:spcPct val="20000"/>
              </a:spcBef>
              <a:buNone/>
              <a:defRPr sz="2400">
                <a:solidFill>
                  <a:srgbClr val="000066"/>
                </a:solidFill>
                <a:latin typeface="+mn-lt"/>
                <a:cs typeface="+mn-cs"/>
              </a:defRPr>
            </a:lvl3pPr>
            <a:lvl4pPr indent="0" algn="ctr">
              <a:spcBef>
                <a:spcPct val="20000"/>
              </a:spcBef>
              <a:buNone/>
              <a:defRPr sz="2000">
                <a:solidFill>
                  <a:srgbClr val="000066"/>
                </a:solidFill>
                <a:latin typeface="+mn-lt"/>
                <a:cs typeface="+mn-cs"/>
              </a:defRPr>
            </a:lvl4pPr>
            <a:lvl5pPr indent="0" algn="ctr">
              <a:spcBef>
                <a:spcPct val="20000"/>
              </a:spcBef>
              <a:buNone/>
              <a:defRPr sz="2000">
                <a:solidFill>
                  <a:srgbClr val="000066"/>
                </a:solidFill>
                <a:latin typeface="+mn-lt"/>
                <a:cs typeface="+mn-cs"/>
              </a:defRPr>
            </a:lvl5pPr>
            <a:lvl6pPr indent="0" algn="ctr" fontAlgn="base">
              <a:spcBef>
                <a:spcPct val="20000"/>
              </a:spcBef>
              <a:spcAft>
                <a:spcPct val="0"/>
              </a:spcAft>
              <a:buNone/>
              <a:defRPr sz="2000">
                <a:solidFill>
                  <a:srgbClr val="000066"/>
                </a:solidFill>
                <a:latin typeface="+mn-lt"/>
                <a:cs typeface="+mn-cs"/>
              </a:defRPr>
            </a:lvl6pPr>
            <a:lvl7pPr indent="0" algn="ctr" fontAlgn="base">
              <a:spcBef>
                <a:spcPct val="20000"/>
              </a:spcBef>
              <a:spcAft>
                <a:spcPct val="0"/>
              </a:spcAft>
              <a:buNone/>
              <a:defRPr sz="2000">
                <a:solidFill>
                  <a:srgbClr val="000066"/>
                </a:solidFill>
                <a:latin typeface="+mn-lt"/>
                <a:cs typeface="+mn-cs"/>
              </a:defRPr>
            </a:lvl7pPr>
            <a:lvl8pPr indent="0" algn="ctr" fontAlgn="base">
              <a:spcBef>
                <a:spcPct val="20000"/>
              </a:spcBef>
              <a:spcAft>
                <a:spcPct val="0"/>
              </a:spcAft>
              <a:buNone/>
              <a:defRPr sz="2000">
                <a:solidFill>
                  <a:srgbClr val="000066"/>
                </a:solidFill>
                <a:latin typeface="+mn-lt"/>
                <a:cs typeface="+mn-cs"/>
              </a:defRPr>
            </a:lvl8pPr>
            <a:lvl9pPr indent="0" algn="ctr" fontAlgn="base">
              <a:spcBef>
                <a:spcPct val="20000"/>
              </a:spcBef>
              <a:spcAft>
                <a:spcPct val="0"/>
              </a:spcAft>
              <a:buNone/>
              <a:defRPr sz="2000">
                <a:solidFill>
                  <a:srgbClr val="000066"/>
                </a:solidFill>
                <a:latin typeface="+mn-lt"/>
                <a:cs typeface="+mn-cs"/>
              </a:defRPr>
            </a:lvl9pPr>
          </a:lstStyle>
          <a:p>
            <a:r>
              <a:rPr lang="en-US" err="1"/>
              <a:t>ushhidu</a:t>
            </a:r>
            <a:r>
              <a:rPr lang="en-US"/>
              <a:t> </a:t>
            </a:r>
            <a:r>
              <a:rPr lang="en-US" err="1"/>
              <a:t>allaha</a:t>
            </a:r>
            <a:r>
              <a:rPr lang="en-US"/>
              <a:t> </a:t>
            </a:r>
            <a:r>
              <a:rPr lang="en-US" err="1"/>
              <a:t>wa</a:t>
            </a:r>
            <a:r>
              <a:rPr lang="en-US"/>
              <a:t> </a:t>
            </a:r>
            <a:r>
              <a:rPr lang="en-US" err="1"/>
              <a:t>mala'ikatahu</a:t>
            </a:r>
            <a:r>
              <a:rPr lang="en-US"/>
              <a:t> </a:t>
            </a:r>
            <a:r>
              <a:rPr lang="en-US" err="1"/>
              <a:t>wa</a:t>
            </a:r>
            <a:r>
              <a:rPr lang="en-US"/>
              <a:t> </a:t>
            </a:r>
            <a:r>
              <a:rPr lang="en-US" err="1"/>
              <a:t>anbiya'ahu</a:t>
            </a:r>
            <a:r>
              <a:rPr lang="en-US"/>
              <a:t> </a:t>
            </a:r>
            <a:r>
              <a:rPr lang="en-US" err="1"/>
              <a:t>wa</a:t>
            </a:r>
            <a:r>
              <a:rPr lang="en-US"/>
              <a:t> </a:t>
            </a:r>
            <a:r>
              <a:rPr lang="en-US" err="1"/>
              <a:t>rusulahu</a:t>
            </a:r>
            <a:endParaRPr lang="en-US"/>
          </a:p>
        </p:txBody>
      </p:sp>
      <p:sp>
        <p:nvSpPr>
          <p:cNvPr id="10" name="Text Box 13"/>
          <p:cNvSpPr txBox="1">
            <a:spLocks noChangeArrowheads="1"/>
          </p:cNvSpPr>
          <p:nvPr/>
        </p:nvSpPr>
        <p:spPr bwMode="auto">
          <a:xfrm>
            <a:off x="0" y="0"/>
            <a:ext cx="9144000" cy="336550"/>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1600" b="1" dirty="0" smtClean="0">
                <a:solidFill>
                  <a:srgbClr val="FFFF99"/>
                </a:solidFill>
                <a:latin typeface="Trebuchet MS" pitchFamily="34" charset="0"/>
              </a:rPr>
              <a:t>Ziyārat of Imam Ali (A.S) on 17th Rabi’al awwal</a:t>
            </a:r>
            <a:endParaRPr lang="en-US" sz="1600" b="1" dirty="0">
              <a:solidFill>
                <a:srgbClr val="FFFF99"/>
              </a:solidFill>
              <a:latin typeface="Trebuchet MS" pitchFamily="34" charset="0"/>
            </a:endParaRPr>
          </a:p>
        </p:txBody>
      </p:sp>
      <p:sp>
        <p:nvSpPr>
          <p:cNvPr id="13" name="Text Box 13"/>
          <p:cNvSpPr txBox="1">
            <a:spLocks noChangeArrowheads="1"/>
          </p:cNvSpPr>
          <p:nvPr/>
        </p:nvSpPr>
        <p:spPr bwMode="auto">
          <a:xfrm>
            <a:off x="4876800" y="-1002"/>
            <a:ext cx="4267200" cy="337552"/>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r" rtl="1"/>
            <a:r>
              <a:rPr lang="ar-SA" sz="1600" b="1" smtClean="0">
                <a:solidFill>
                  <a:srgbClr val="FFFF99"/>
                </a:solidFill>
                <a:latin typeface="Trebuchet MS" pitchFamily="34" charset="0"/>
              </a:rPr>
              <a:t>زيارة أمير المؤمنين (عليه السلام) يوم ١٧ ربيع الأول</a:t>
            </a:r>
          </a:p>
        </p:txBody>
      </p:sp>
    </p:spTree>
    <p:extLst>
      <p:ext uri="{BB962C8B-B14F-4D97-AF65-F5344CB8AC3E}">
        <p14:creationId xmlns:p14="http://schemas.microsoft.com/office/powerpoint/2010/main" val="364987322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13360" y="914400"/>
            <a:ext cx="8778240" cy="1470025"/>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rtl="1">
              <a:lnSpc>
                <a:spcPts val="5500"/>
              </a:lnSpc>
            </a:pPr>
            <a:r>
              <a:rPr lang="ar-SA" sz="7200" kern="1200">
                <a:latin typeface="Attari_Quran" pitchFamily="2" charset="-78"/>
                <a:ea typeface="+mn-ea"/>
                <a:cs typeface="Attari_Quran" pitchFamily="2" charset="-78"/>
              </a:rPr>
              <a:t>انِّي وَلِيٌّ لِمَنْ وَالاَكَ</a:t>
            </a:r>
            <a:endParaRPr lang="en-US" sz="72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743200"/>
            <a:ext cx="8763000" cy="17526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342900" indent="-342900"/>
            <a:r>
              <a:rPr lang="en-US" b="1" kern="1200">
                <a:latin typeface="Arial" pitchFamily="34" charset="0"/>
                <a:ea typeface="MS Mincho" pitchFamily="49" charset="-128"/>
                <a:cs typeface="Arial" pitchFamily="34" charset="0"/>
              </a:rPr>
              <a:t>I am the friend of him who is loyal to you</a:t>
            </a:r>
          </a:p>
        </p:txBody>
      </p:sp>
      <p:sp>
        <p:nvSpPr>
          <p:cNvPr id="7" name="Subtitle 4"/>
          <p:cNvSpPr txBox="1">
            <a:spLocks/>
          </p:cNvSpPr>
          <p:nvPr/>
        </p:nvSpPr>
        <p:spPr bwMode="auto">
          <a:xfrm>
            <a:off x="213360" y="5029200"/>
            <a:ext cx="877824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marL="342900" indent="-342900" algn="ctr">
              <a:spcBef>
                <a:spcPct val="20000"/>
              </a:spcBef>
              <a:buNone/>
              <a:defRPr sz="2400" b="1" i="1">
                <a:solidFill>
                  <a:srgbClr val="000066"/>
                </a:solidFill>
                <a:latin typeface="+mn-lt"/>
                <a:ea typeface="MS Mincho" pitchFamily="49" charset="-128"/>
                <a:cs typeface="+mn-cs"/>
              </a:defRPr>
            </a:lvl1pPr>
            <a:lvl2pPr indent="0" algn="ctr">
              <a:spcBef>
                <a:spcPct val="20000"/>
              </a:spcBef>
              <a:buNone/>
              <a:defRPr sz="2800">
                <a:solidFill>
                  <a:srgbClr val="000066"/>
                </a:solidFill>
                <a:latin typeface="+mn-lt"/>
                <a:cs typeface="+mn-cs"/>
              </a:defRPr>
            </a:lvl2pPr>
            <a:lvl3pPr indent="0" algn="ctr">
              <a:spcBef>
                <a:spcPct val="20000"/>
              </a:spcBef>
              <a:buNone/>
              <a:defRPr sz="2400">
                <a:solidFill>
                  <a:srgbClr val="000066"/>
                </a:solidFill>
                <a:latin typeface="+mn-lt"/>
                <a:cs typeface="+mn-cs"/>
              </a:defRPr>
            </a:lvl3pPr>
            <a:lvl4pPr indent="0" algn="ctr">
              <a:spcBef>
                <a:spcPct val="20000"/>
              </a:spcBef>
              <a:buNone/>
              <a:defRPr sz="2000">
                <a:solidFill>
                  <a:srgbClr val="000066"/>
                </a:solidFill>
                <a:latin typeface="+mn-lt"/>
                <a:cs typeface="+mn-cs"/>
              </a:defRPr>
            </a:lvl4pPr>
            <a:lvl5pPr indent="0" algn="ctr">
              <a:spcBef>
                <a:spcPct val="20000"/>
              </a:spcBef>
              <a:buNone/>
              <a:defRPr sz="2000">
                <a:solidFill>
                  <a:srgbClr val="000066"/>
                </a:solidFill>
                <a:latin typeface="+mn-lt"/>
                <a:cs typeface="+mn-cs"/>
              </a:defRPr>
            </a:lvl5pPr>
            <a:lvl6pPr indent="0" algn="ctr" fontAlgn="base">
              <a:spcBef>
                <a:spcPct val="20000"/>
              </a:spcBef>
              <a:spcAft>
                <a:spcPct val="0"/>
              </a:spcAft>
              <a:buNone/>
              <a:defRPr sz="2000">
                <a:solidFill>
                  <a:srgbClr val="000066"/>
                </a:solidFill>
                <a:latin typeface="+mn-lt"/>
                <a:cs typeface="+mn-cs"/>
              </a:defRPr>
            </a:lvl6pPr>
            <a:lvl7pPr indent="0" algn="ctr" fontAlgn="base">
              <a:spcBef>
                <a:spcPct val="20000"/>
              </a:spcBef>
              <a:spcAft>
                <a:spcPct val="0"/>
              </a:spcAft>
              <a:buNone/>
              <a:defRPr sz="2000">
                <a:solidFill>
                  <a:srgbClr val="000066"/>
                </a:solidFill>
                <a:latin typeface="+mn-lt"/>
                <a:cs typeface="+mn-cs"/>
              </a:defRPr>
            </a:lvl7pPr>
            <a:lvl8pPr indent="0" algn="ctr" fontAlgn="base">
              <a:spcBef>
                <a:spcPct val="20000"/>
              </a:spcBef>
              <a:spcAft>
                <a:spcPct val="0"/>
              </a:spcAft>
              <a:buNone/>
              <a:defRPr sz="2000">
                <a:solidFill>
                  <a:srgbClr val="000066"/>
                </a:solidFill>
                <a:latin typeface="+mn-lt"/>
                <a:cs typeface="+mn-cs"/>
              </a:defRPr>
            </a:lvl8pPr>
            <a:lvl9pPr indent="0" algn="ctr" fontAlgn="base">
              <a:spcBef>
                <a:spcPct val="20000"/>
              </a:spcBef>
              <a:spcAft>
                <a:spcPct val="0"/>
              </a:spcAft>
              <a:buNone/>
              <a:defRPr sz="2000">
                <a:solidFill>
                  <a:srgbClr val="000066"/>
                </a:solidFill>
                <a:latin typeface="+mn-lt"/>
                <a:cs typeface="+mn-cs"/>
              </a:defRPr>
            </a:lvl9pPr>
          </a:lstStyle>
          <a:p>
            <a:r>
              <a:rPr lang="en-US" err="1"/>
              <a:t>anni</a:t>
            </a:r>
            <a:r>
              <a:rPr lang="en-US"/>
              <a:t> </a:t>
            </a:r>
            <a:r>
              <a:rPr lang="en-US" err="1"/>
              <a:t>waliyyun</a:t>
            </a:r>
            <a:r>
              <a:rPr lang="en-US"/>
              <a:t> </a:t>
            </a:r>
            <a:r>
              <a:rPr lang="en-US" err="1"/>
              <a:t>liman</a:t>
            </a:r>
            <a:r>
              <a:rPr lang="en-US"/>
              <a:t> </a:t>
            </a:r>
            <a:r>
              <a:rPr lang="en-US" err="1"/>
              <a:t>walaka</a:t>
            </a:r>
            <a:endParaRPr lang="en-US"/>
          </a:p>
        </p:txBody>
      </p:sp>
      <p:sp>
        <p:nvSpPr>
          <p:cNvPr id="10" name="Text Box 13"/>
          <p:cNvSpPr txBox="1">
            <a:spLocks noChangeArrowheads="1"/>
          </p:cNvSpPr>
          <p:nvPr/>
        </p:nvSpPr>
        <p:spPr bwMode="auto">
          <a:xfrm>
            <a:off x="0" y="0"/>
            <a:ext cx="9144000" cy="336550"/>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1600" b="1" dirty="0" smtClean="0">
                <a:solidFill>
                  <a:srgbClr val="FFFF99"/>
                </a:solidFill>
                <a:latin typeface="Trebuchet MS" pitchFamily="34" charset="0"/>
              </a:rPr>
              <a:t>Ziyārat of Imam Ali (A.S) on 17th Rabi’al awwal</a:t>
            </a:r>
            <a:endParaRPr lang="en-US" sz="1600" b="1" dirty="0">
              <a:solidFill>
                <a:srgbClr val="FFFF99"/>
              </a:solidFill>
              <a:latin typeface="Trebuchet MS" pitchFamily="34" charset="0"/>
            </a:endParaRPr>
          </a:p>
        </p:txBody>
      </p:sp>
      <p:sp>
        <p:nvSpPr>
          <p:cNvPr id="13" name="Text Box 13"/>
          <p:cNvSpPr txBox="1">
            <a:spLocks noChangeArrowheads="1"/>
          </p:cNvSpPr>
          <p:nvPr/>
        </p:nvSpPr>
        <p:spPr bwMode="auto">
          <a:xfrm>
            <a:off x="4876800" y="-1002"/>
            <a:ext cx="4267200" cy="337552"/>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r" rtl="1"/>
            <a:r>
              <a:rPr lang="ar-SA" sz="1600" b="1" smtClean="0">
                <a:solidFill>
                  <a:srgbClr val="FFFF99"/>
                </a:solidFill>
                <a:latin typeface="Trebuchet MS" pitchFamily="34" charset="0"/>
              </a:rPr>
              <a:t>زيارة أمير المؤمنين (عليه السلام) يوم ١٧ ربيع الأول</a:t>
            </a:r>
          </a:p>
        </p:txBody>
      </p:sp>
    </p:spTree>
    <p:extLst>
      <p:ext uri="{BB962C8B-B14F-4D97-AF65-F5344CB8AC3E}">
        <p14:creationId xmlns:p14="http://schemas.microsoft.com/office/powerpoint/2010/main" val="118889385"/>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13360" y="914400"/>
            <a:ext cx="8778240" cy="1470025"/>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rtl="1">
              <a:lnSpc>
                <a:spcPts val="5500"/>
              </a:lnSpc>
            </a:pPr>
            <a:r>
              <a:rPr lang="ar-SA" sz="7200" kern="1200">
                <a:latin typeface="Attari_Quran" pitchFamily="2" charset="-78"/>
                <a:ea typeface="+mn-ea"/>
                <a:cs typeface="Attari_Quran" pitchFamily="2" charset="-78"/>
              </a:rPr>
              <a:t>وَعَدُوٌّ لِمَنْ عَادَاكَ</a:t>
            </a:r>
            <a:endParaRPr lang="en-US" sz="72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743200"/>
            <a:ext cx="8763000" cy="17526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342900" indent="-342900"/>
            <a:r>
              <a:rPr lang="en-US" b="1" kern="1200">
                <a:latin typeface="Arial" pitchFamily="34" charset="0"/>
                <a:ea typeface="MS Mincho" pitchFamily="49" charset="-128"/>
                <a:cs typeface="Arial" pitchFamily="34" charset="0"/>
              </a:rPr>
              <a:t>and the enemy of him who antagonizes you.</a:t>
            </a:r>
          </a:p>
        </p:txBody>
      </p:sp>
      <p:sp>
        <p:nvSpPr>
          <p:cNvPr id="7" name="Subtitle 4"/>
          <p:cNvSpPr txBox="1">
            <a:spLocks/>
          </p:cNvSpPr>
          <p:nvPr/>
        </p:nvSpPr>
        <p:spPr bwMode="auto">
          <a:xfrm>
            <a:off x="213360" y="5029200"/>
            <a:ext cx="877824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marL="342900" indent="-342900" algn="ctr">
              <a:spcBef>
                <a:spcPct val="20000"/>
              </a:spcBef>
              <a:buNone/>
              <a:defRPr sz="2400" b="1" i="1">
                <a:solidFill>
                  <a:srgbClr val="000066"/>
                </a:solidFill>
                <a:latin typeface="+mn-lt"/>
                <a:ea typeface="MS Mincho" pitchFamily="49" charset="-128"/>
                <a:cs typeface="+mn-cs"/>
              </a:defRPr>
            </a:lvl1pPr>
            <a:lvl2pPr indent="0" algn="ctr">
              <a:spcBef>
                <a:spcPct val="20000"/>
              </a:spcBef>
              <a:buNone/>
              <a:defRPr sz="2800">
                <a:solidFill>
                  <a:srgbClr val="000066"/>
                </a:solidFill>
                <a:latin typeface="+mn-lt"/>
                <a:cs typeface="+mn-cs"/>
              </a:defRPr>
            </a:lvl2pPr>
            <a:lvl3pPr indent="0" algn="ctr">
              <a:spcBef>
                <a:spcPct val="20000"/>
              </a:spcBef>
              <a:buNone/>
              <a:defRPr sz="2400">
                <a:solidFill>
                  <a:srgbClr val="000066"/>
                </a:solidFill>
                <a:latin typeface="+mn-lt"/>
                <a:cs typeface="+mn-cs"/>
              </a:defRPr>
            </a:lvl3pPr>
            <a:lvl4pPr indent="0" algn="ctr">
              <a:spcBef>
                <a:spcPct val="20000"/>
              </a:spcBef>
              <a:buNone/>
              <a:defRPr sz="2000">
                <a:solidFill>
                  <a:srgbClr val="000066"/>
                </a:solidFill>
                <a:latin typeface="+mn-lt"/>
                <a:cs typeface="+mn-cs"/>
              </a:defRPr>
            </a:lvl4pPr>
            <a:lvl5pPr indent="0" algn="ctr">
              <a:spcBef>
                <a:spcPct val="20000"/>
              </a:spcBef>
              <a:buNone/>
              <a:defRPr sz="2000">
                <a:solidFill>
                  <a:srgbClr val="000066"/>
                </a:solidFill>
                <a:latin typeface="+mn-lt"/>
                <a:cs typeface="+mn-cs"/>
              </a:defRPr>
            </a:lvl5pPr>
            <a:lvl6pPr indent="0" algn="ctr" fontAlgn="base">
              <a:spcBef>
                <a:spcPct val="20000"/>
              </a:spcBef>
              <a:spcAft>
                <a:spcPct val="0"/>
              </a:spcAft>
              <a:buNone/>
              <a:defRPr sz="2000">
                <a:solidFill>
                  <a:srgbClr val="000066"/>
                </a:solidFill>
                <a:latin typeface="+mn-lt"/>
                <a:cs typeface="+mn-cs"/>
              </a:defRPr>
            </a:lvl6pPr>
            <a:lvl7pPr indent="0" algn="ctr" fontAlgn="base">
              <a:spcBef>
                <a:spcPct val="20000"/>
              </a:spcBef>
              <a:spcAft>
                <a:spcPct val="0"/>
              </a:spcAft>
              <a:buNone/>
              <a:defRPr sz="2000">
                <a:solidFill>
                  <a:srgbClr val="000066"/>
                </a:solidFill>
                <a:latin typeface="+mn-lt"/>
                <a:cs typeface="+mn-cs"/>
              </a:defRPr>
            </a:lvl7pPr>
            <a:lvl8pPr indent="0" algn="ctr" fontAlgn="base">
              <a:spcBef>
                <a:spcPct val="20000"/>
              </a:spcBef>
              <a:spcAft>
                <a:spcPct val="0"/>
              </a:spcAft>
              <a:buNone/>
              <a:defRPr sz="2000">
                <a:solidFill>
                  <a:srgbClr val="000066"/>
                </a:solidFill>
                <a:latin typeface="+mn-lt"/>
                <a:cs typeface="+mn-cs"/>
              </a:defRPr>
            </a:lvl8pPr>
            <a:lvl9pPr indent="0" algn="ctr" fontAlgn="base">
              <a:spcBef>
                <a:spcPct val="20000"/>
              </a:spcBef>
              <a:spcAft>
                <a:spcPct val="0"/>
              </a:spcAft>
              <a:buNone/>
              <a:defRPr sz="2000">
                <a:solidFill>
                  <a:srgbClr val="000066"/>
                </a:solidFill>
                <a:latin typeface="+mn-lt"/>
                <a:cs typeface="+mn-cs"/>
              </a:defRPr>
            </a:lvl9pPr>
          </a:lstStyle>
          <a:p>
            <a:r>
              <a:rPr lang="en-US" err="1"/>
              <a:t>wa</a:t>
            </a:r>
            <a:r>
              <a:rPr lang="en-US"/>
              <a:t> `</a:t>
            </a:r>
            <a:r>
              <a:rPr lang="en-US" err="1"/>
              <a:t>aduwwun</a:t>
            </a:r>
            <a:r>
              <a:rPr lang="en-US"/>
              <a:t> </a:t>
            </a:r>
            <a:r>
              <a:rPr lang="en-US" err="1"/>
              <a:t>liman</a:t>
            </a:r>
            <a:r>
              <a:rPr lang="en-US"/>
              <a:t> `</a:t>
            </a:r>
            <a:r>
              <a:rPr lang="en-US" err="1"/>
              <a:t>adaka</a:t>
            </a:r>
            <a:endParaRPr lang="en-US"/>
          </a:p>
        </p:txBody>
      </p:sp>
      <p:sp>
        <p:nvSpPr>
          <p:cNvPr id="10" name="Text Box 13"/>
          <p:cNvSpPr txBox="1">
            <a:spLocks noChangeArrowheads="1"/>
          </p:cNvSpPr>
          <p:nvPr/>
        </p:nvSpPr>
        <p:spPr bwMode="auto">
          <a:xfrm>
            <a:off x="0" y="0"/>
            <a:ext cx="9144000" cy="336550"/>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1600" b="1" dirty="0" smtClean="0">
                <a:solidFill>
                  <a:srgbClr val="FFFF99"/>
                </a:solidFill>
                <a:latin typeface="Trebuchet MS" pitchFamily="34" charset="0"/>
              </a:rPr>
              <a:t>Ziyārat of Imam Ali (A.S) on 17th Rabi’al awwal</a:t>
            </a:r>
            <a:endParaRPr lang="en-US" sz="1600" b="1" dirty="0">
              <a:solidFill>
                <a:srgbClr val="FFFF99"/>
              </a:solidFill>
              <a:latin typeface="Trebuchet MS" pitchFamily="34" charset="0"/>
            </a:endParaRPr>
          </a:p>
        </p:txBody>
      </p:sp>
      <p:sp>
        <p:nvSpPr>
          <p:cNvPr id="13" name="Text Box 13"/>
          <p:cNvSpPr txBox="1">
            <a:spLocks noChangeArrowheads="1"/>
          </p:cNvSpPr>
          <p:nvPr/>
        </p:nvSpPr>
        <p:spPr bwMode="auto">
          <a:xfrm>
            <a:off x="4876800" y="-1002"/>
            <a:ext cx="4267200" cy="337552"/>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r" rtl="1"/>
            <a:r>
              <a:rPr lang="ar-SA" sz="1600" b="1" smtClean="0">
                <a:solidFill>
                  <a:srgbClr val="FFFF99"/>
                </a:solidFill>
                <a:latin typeface="Trebuchet MS" pitchFamily="34" charset="0"/>
              </a:rPr>
              <a:t>زيارة أمير المؤمنين (عليه السلام) يوم ١٧ ربيع الأول</a:t>
            </a:r>
          </a:p>
        </p:txBody>
      </p:sp>
    </p:spTree>
    <p:extLst>
      <p:ext uri="{BB962C8B-B14F-4D97-AF65-F5344CB8AC3E}">
        <p14:creationId xmlns:p14="http://schemas.microsoft.com/office/powerpoint/2010/main" val="313311966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13360" y="914400"/>
            <a:ext cx="8778240" cy="1470025"/>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rtl="1">
              <a:lnSpc>
                <a:spcPts val="5500"/>
              </a:lnSpc>
            </a:pPr>
            <a:r>
              <a:rPr lang="ar-SA" sz="7200" kern="1200">
                <a:latin typeface="Attari_Quran" pitchFamily="2" charset="-78"/>
                <a:ea typeface="+mn-ea"/>
                <a:cs typeface="Attari_Quran" pitchFamily="2" charset="-78"/>
              </a:rPr>
              <a:t>اَلسَّلاَمُ عَلَيْكَ وَرَحْمَةُ </a:t>
            </a:r>
            <a:r>
              <a:rPr lang="ar-SA" sz="7200" kern="1200" err="1">
                <a:latin typeface="Attari_Quran" pitchFamily="2" charset="-78"/>
                <a:ea typeface="+mn-ea"/>
                <a:cs typeface="Attari_Quran" pitchFamily="2" charset="-78"/>
              </a:rPr>
              <a:t>ٱللَّهِ</a:t>
            </a:r>
            <a:r>
              <a:rPr lang="ar-SA" sz="7200" kern="1200">
                <a:latin typeface="Attari_Quran" pitchFamily="2" charset="-78"/>
                <a:ea typeface="+mn-ea"/>
                <a:cs typeface="Attari_Quran" pitchFamily="2" charset="-78"/>
              </a:rPr>
              <a:t> وَبَرَكَاتُهُ</a:t>
            </a:r>
            <a:endParaRPr lang="en-US" sz="72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743200"/>
            <a:ext cx="8763000" cy="17526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342900" indent="-342900"/>
            <a:r>
              <a:rPr lang="en-US" b="1" kern="1200">
                <a:latin typeface="Arial" pitchFamily="34" charset="0"/>
                <a:ea typeface="MS Mincho" pitchFamily="49" charset="-128"/>
                <a:cs typeface="Arial" pitchFamily="34" charset="0"/>
              </a:rPr>
              <a:t>Peace and Allah’s mercy and blessings be upon you.</a:t>
            </a:r>
          </a:p>
        </p:txBody>
      </p:sp>
      <p:sp>
        <p:nvSpPr>
          <p:cNvPr id="7" name="Subtitle 4"/>
          <p:cNvSpPr txBox="1">
            <a:spLocks/>
          </p:cNvSpPr>
          <p:nvPr/>
        </p:nvSpPr>
        <p:spPr bwMode="auto">
          <a:xfrm>
            <a:off x="213360" y="5029200"/>
            <a:ext cx="877824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marL="342900" indent="-342900" algn="ctr">
              <a:spcBef>
                <a:spcPct val="20000"/>
              </a:spcBef>
              <a:buNone/>
              <a:defRPr sz="2400" b="1" i="1">
                <a:solidFill>
                  <a:srgbClr val="000066"/>
                </a:solidFill>
                <a:latin typeface="+mn-lt"/>
                <a:ea typeface="MS Mincho" pitchFamily="49" charset="-128"/>
                <a:cs typeface="+mn-cs"/>
              </a:defRPr>
            </a:lvl1pPr>
            <a:lvl2pPr indent="0" algn="ctr">
              <a:spcBef>
                <a:spcPct val="20000"/>
              </a:spcBef>
              <a:buNone/>
              <a:defRPr sz="2800">
                <a:solidFill>
                  <a:srgbClr val="000066"/>
                </a:solidFill>
                <a:latin typeface="+mn-lt"/>
                <a:cs typeface="+mn-cs"/>
              </a:defRPr>
            </a:lvl2pPr>
            <a:lvl3pPr indent="0" algn="ctr">
              <a:spcBef>
                <a:spcPct val="20000"/>
              </a:spcBef>
              <a:buNone/>
              <a:defRPr sz="2400">
                <a:solidFill>
                  <a:srgbClr val="000066"/>
                </a:solidFill>
                <a:latin typeface="+mn-lt"/>
                <a:cs typeface="+mn-cs"/>
              </a:defRPr>
            </a:lvl3pPr>
            <a:lvl4pPr indent="0" algn="ctr">
              <a:spcBef>
                <a:spcPct val="20000"/>
              </a:spcBef>
              <a:buNone/>
              <a:defRPr sz="2000">
                <a:solidFill>
                  <a:srgbClr val="000066"/>
                </a:solidFill>
                <a:latin typeface="+mn-lt"/>
                <a:cs typeface="+mn-cs"/>
              </a:defRPr>
            </a:lvl4pPr>
            <a:lvl5pPr indent="0" algn="ctr">
              <a:spcBef>
                <a:spcPct val="20000"/>
              </a:spcBef>
              <a:buNone/>
              <a:defRPr sz="2000">
                <a:solidFill>
                  <a:srgbClr val="000066"/>
                </a:solidFill>
                <a:latin typeface="+mn-lt"/>
                <a:cs typeface="+mn-cs"/>
              </a:defRPr>
            </a:lvl5pPr>
            <a:lvl6pPr indent="0" algn="ctr" fontAlgn="base">
              <a:spcBef>
                <a:spcPct val="20000"/>
              </a:spcBef>
              <a:spcAft>
                <a:spcPct val="0"/>
              </a:spcAft>
              <a:buNone/>
              <a:defRPr sz="2000">
                <a:solidFill>
                  <a:srgbClr val="000066"/>
                </a:solidFill>
                <a:latin typeface="+mn-lt"/>
                <a:cs typeface="+mn-cs"/>
              </a:defRPr>
            </a:lvl6pPr>
            <a:lvl7pPr indent="0" algn="ctr" fontAlgn="base">
              <a:spcBef>
                <a:spcPct val="20000"/>
              </a:spcBef>
              <a:spcAft>
                <a:spcPct val="0"/>
              </a:spcAft>
              <a:buNone/>
              <a:defRPr sz="2000">
                <a:solidFill>
                  <a:srgbClr val="000066"/>
                </a:solidFill>
                <a:latin typeface="+mn-lt"/>
                <a:cs typeface="+mn-cs"/>
              </a:defRPr>
            </a:lvl7pPr>
            <a:lvl8pPr indent="0" algn="ctr" fontAlgn="base">
              <a:spcBef>
                <a:spcPct val="20000"/>
              </a:spcBef>
              <a:spcAft>
                <a:spcPct val="0"/>
              </a:spcAft>
              <a:buNone/>
              <a:defRPr sz="2000">
                <a:solidFill>
                  <a:srgbClr val="000066"/>
                </a:solidFill>
                <a:latin typeface="+mn-lt"/>
                <a:cs typeface="+mn-cs"/>
              </a:defRPr>
            </a:lvl8pPr>
            <a:lvl9pPr indent="0" algn="ctr" fontAlgn="base">
              <a:spcBef>
                <a:spcPct val="20000"/>
              </a:spcBef>
              <a:spcAft>
                <a:spcPct val="0"/>
              </a:spcAft>
              <a:buNone/>
              <a:defRPr sz="2000">
                <a:solidFill>
                  <a:srgbClr val="000066"/>
                </a:solidFill>
                <a:latin typeface="+mn-lt"/>
                <a:cs typeface="+mn-cs"/>
              </a:defRPr>
            </a:lvl9pPr>
          </a:lstStyle>
          <a:p>
            <a:r>
              <a:rPr lang="en-US" dirty="0"/>
              <a:t>alssalamu `</a:t>
            </a:r>
            <a:r>
              <a:rPr lang="en-US" dirty="0" err="1"/>
              <a:t>alayka</a:t>
            </a:r>
            <a:r>
              <a:rPr lang="en-US" dirty="0"/>
              <a:t> </a:t>
            </a:r>
            <a:r>
              <a:rPr lang="en-US" dirty="0" err="1"/>
              <a:t>wa</a:t>
            </a:r>
            <a:r>
              <a:rPr lang="en-US" dirty="0"/>
              <a:t> </a:t>
            </a:r>
            <a:r>
              <a:rPr lang="en-US" dirty="0" err="1"/>
              <a:t>rahmatu</a:t>
            </a:r>
            <a:r>
              <a:rPr lang="en-US" dirty="0"/>
              <a:t> </a:t>
            </a:r>
            <a:r>
              <a:rPr lang="en-US" dirty="0" err="1"/>
              <a:t>allahi</a:t>
            </a:r>
            <a:r>
              <a:rPr lang="en-US" dirty="0"/>
              <a:t> </a:t>
            </a:r>
            <a:r>
              <a:rPr lang="en-US" dirty="0" err="1"/>
              <a:t>wa</a:t>
            </a:r>
            <a:r>
              <a:rPr lang="en-US" dirty="0"/>
              <a:t> </a:t>
            </a:r>
            <a:r>
              <a:rPr lang="en-US" dirty="0" err="1"/>
              <a:t>barakatuhu</a:t>
            </a:r>
            <a:endParaRPr lang="en-US" dirty="0"/>
          </a:p>
        </p:txBody>
      </p:sp>
      <p:sp>
        <p:nvSpPr>
          <p:cNvPr id="10" name="Text Box 13"/>
          <p:cNvSpPr txBox="1">
            <a:spLocks noChangeArrowheads="1"/>
          </p:cNvSpPr>
          <p:nvPr/>
        </p:nvSpPr>
        <p:spPr bwMode="auto">
          <a:xfrm>
            <a:off x="0" y="0"/>
            <a:ext cx="9144000" cy="336550"/>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1600" b="1" dirty="0" smtClean="0">
                <a:solidFill>
                  <a:srgbClr val="FFFF99"/>
                </a:solidFill>
                <a:latin typeface="Trebuchet MS" pitchFamily="34" charset="0"/>
              </a:rPr>
              <a:t>Ziyārat of Imam Ali (A.S) on 17th Rabi’al awwal</a:t>
            </a:r>
            <a:endParaRPr lang="en-US" sz="1600" b="1" dirty="0">
              <a:solidFill>
                <a:srgbClr val="FFFF99"/>
              </a:solidFill>
              <a:latin typeface="Trebuchet MS" pitchFamily="34" charset="0"/>
            </a:endParaRPr>
          </a:p>
        </p:txBody>
      </p:sp>
      <p:sp>
        <p:nvSpPr>
          <p:cNvPr id="13" name="Text Box 13"/>
          <p:cNvSpPr txBox="1">
            <a:spLocks noChangeArrowheads="1"/>
          </p:cNvSpPr>
          <p:nvPr/>
        </p:nvSpPr>
        <p:spPr bwMode="auto">
          <a:xfrm>
            <a:off x="4876800" y="-1002"/>
            <a:ext cx="4267200" cy="337552"/>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r" rtl="1"/>
            <a:r>
              <a:rPr lang="ar-SA" sz="1600" b="1" smtClean="0">
                <a:solidFill>
                  <a:srgbClr val="FFFF99"/>
                </a:solidFill>
                <a:latin typeface="Trebuchet MS" pitchFamily="34" charset="0"/>
              </a:rPr>
              <a:t>زيارة أمير المؤمنين (عليه السلام) يوم ١٧ ربيع الأول</a:t>
            </a:r>
          </a:p>
        </p:txBody>
      </p:sp>
    </p:spTree>
    <p:extLst>
      <p:ext uri="{BB962C8B-B14F-4D97-AF65-F5344CB8AC3E}">
        <p14:creationId xmlns:p14="http://schemas.microsoft.com/office/powerpoint/2010/main" val="172970384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13360" y="914400"/>
            <a:ext cx="8778240" cy="1470025"/>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rtl="1">
              <a:lnSpc>
                <a:spcPts val="5500"/>
              </a:lnSpc>
            </a:pPr>
            <a:r>
              <a:rPr lang="ar-SA" sz="7200" kern="1200">
                <a:latin typeface="Attari_Quran" pitchFamily="2" charset="-78"/>
                <a:ea typeface="+mn-ea"/>
                <a:cs typeface="Attari_Quran" pitchFamily="2" charset="-78"/>
              </a:rPr>
              <a:t>اشْهَدُ انَّكَ تَسْمَعُ كَلاَمِي</a:t>
            </a:r>
            <a:endParaRPr lang="en-US" sz="72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743200"/>
            <a:ext cx="8763000" cy="17526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342900" indent="-342900"/>
            <a:r>
              <a:rPr lang="en-US" b="1" kern="1200">
                <a:latin typeface="Arial" pitchFamily="34" charset="0"/>
                <a:ea typeface="MS Mincho" pitchFamily="49" charset="-128"/>
                <a:cs typeface="Arial" pitchFamily="34" charset="0"/>
              </a:rPr>
              <a:t>I bear witness that you can hear my words</a:t>
            </a:r>
          </a:p>
        </p:txBody>
      </p:sp>
      <p:sp>
        <p:nvSpPr>
          <p:cNvPr id="7" name="Subtitle 4"/>
          <p:cNvSpPr txBox="1">
            <a:spLocks/>
          </p:cNvSpPr>
          <p:nvPr/>
        </p:nvSpPr>
        <p:spPr bwMode="auto">
          <a:xfrm>
            <a:off x="213360" y="5029200"/>
            <a:ext cx="877824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marL="342900" indent="-342900" algn="ctr">
              <a:spcBef>
                <a:spcPct val="20000"/>
              </a:spcBef>
              <a:buNone/>
              <a:defRPr sz="2400" b="1" i="1">
                <a:solidFill>
                  <a:srgbClr val="000066"/>
                </a:solidFill>
                <a:latin typeface="+mn-lt"/>
                <a:ea typeface="MS Mincho" pitchFamily="49" charset="-128"/>
                <a:cs typeface="+mn-cs"/>
              </a:defRPr>
            </a:lvl1pPr>
            <a:lvl2pPr indent="0" algn="ctr">
              <a:spcBef>
                <a:spcPct val="20000"/>
              </a:spcBef>
              <a:buNone/>
              <a:defRPr sz="2800">
                <a:solidFill>
                  <a:srgbClr val="000066"/>
                </a:solidFill>
                <a:latin typeface="+mn-lt"/>
                <a:cs typeface="+mn-cs"/>
              </a:defRPr>
            </a:lvl2pPr>
            <a:lvl3pPr indent="0" algn="ctr">
              <a:spcBef>
                <a:spcPct val="20000"/>
              </a:spcBef>
              <a:buNone/>
              <a:defRPr sz="2400">
                <a:solidFill>
                  <a:srgbClr val="000066"/>
                </a:solidFill>
                <a:latin typeface="+mn-lt"/>
                <a:cs typeface="+mn-cs"/>
              </a:defRPr>
            </a:lvl3pPr>
            <a:lvl4pPr indent="0" algn="ctr">
              <a:spcBef>
                <a:spcPct val="20000"/>
              </a:spcBef>
              <a:buNone/>
              <a:defRPr sz="2000">
                <a:solidFill>
                  <a:srgbClr val="000066"/>
                </a:solidFill>
                <a:latin typeface="+mn-lt"/>
                <a:cs typeface="+mn-cs"/>
              </a:defRPr>
            </a:lvl4pPr>
            <a:lvl5pPr indent="0" algn="ctr">
              <a:spcBef>
                <a:spcPct val="20000"/>
              </a:spcBef>
              <a:buNone/>
              <a:defRPr sz="2000">
                <a:solidFill>
                  <a:srgbClr val="000066"/>
                </a:solidFill>
                <a:latin typeface="+mn-lt"/>
                <a:cs typeface="+mn-cs"/>
              </a:defRPr>
            </a:lvl5pPr>
            <a:lvl6pPr indent="0" algn="ctr" fontAlgn="base">
              <a:spcBef>
                <a:spcPct val="20000"/>
              </a:spcBef>
              <a:spcAft>
                <a:spcPct val="0"/>
              </a:spcAft>
              <a:buNone/>
              <a:defRPr sz="2000">
                <a:solidFill>
                  <a:srgbClr val="000066"/>
                </a:solidFill>
                <a:latin typeface="+mn-lt"/>
                <a:cs typeface="+mn-cs"/>
              </a:defRPr>
            </a:lvl6pPr>
            <a:lvl7pPr indent="0" algn="ctr" fontAlgn="base">
              <a:spcBef>
                <a:spcPct val="20000"/>
              </a:spcBef>
              <a:spcAft>
                <a:spcPct val="0"/>
              </a:spcAft>
              <a:buNone/>
              <a:defRPr sz="2000">
                <a:solidFill>
                  <a:srgbClr val="000066"/>
                </a:solidFill>
                <a:latin typeface="+mn-lt"/>
                <a:cs typeface="+mn-cs"/>
              </a:defRPr>
            </a:lvl7pPr>
            <a:lvl8pPr indent="0" algn="ctr" fontAlgn="base">
              <a:spcBef>
                <a:spcPct val="20000"/>
              </a:spcBef>
              <a:spcAft>
                <a:spcPct val="0"/>
              </a:spcAft>
              <a:buNone/>
              <a:defRPr sz="2000">
                <a:solidFill>
                  <a:srgbClr val="000066"/>
                </a:solidFill>
                <a:latin typeface="+mn-lt"/>
                <a:cs typeface="+mn-cs"/>
              </a:defRPr>
            </a:lvl8pPr>
            <a:lvl9pPr indent="0" algn="ctr" fontAlgn="base">
              <a:spcBef>
                <a:spcPct val="20000"/>
              </a:spcBef>
              <a:spcAft>
                <a:spcPct val="0"/>
              </a:spcAft>
              <a:buNone/>
              <a:defRPr sz="2000">
                <a:solidFill>
                  <a:srgbClr val="000066"/>
                </a:solidFill>
                <a:latin typeface="+mn-lt"/>
                <a:cs typeface="+mn-cs"/>
              </a:defRPr>
            </a:lvl9pPr>
          </a:lstStyle>
          <a:p>
            <a:r>
              <a:rPr lang="en-US" err="1"/>
              <a:t>ashhadu</a:t>
            </a:r>
            <a:r>
              <a:rPr lang="en-US"/>
              <a:t> </a:t>
            </a:r>
            <a:r>
              <a:rPr lang="en-US" err="1"/>
              <a:t>annaka</a:t>
            </a:r>
            <a:r>
              <a:rPr lang="en-US"/>
              <a:t> </a:t>
            </a:r>
            <a:r>
              <a:rPr lang="en-US" err="1"/>
              <a:t>tasma`u</a:t>
            </a:r>
            <a:r>
              <a:rPr lang="en-US"/>
              <a:t> </a:t>
            </a:r>
            <a:r>
              <a:rPr lang="en-US" err="1"/>
              <a:t>kalami</a:t>
            </a:r>
            <a:endParaRPr lang="en-US"/>
          </a:p>
        </p:txBody>
      </p:sp>
      <p:sp>
        <p:nvSpPr>
          <p:cNvPr id="10" name="Text Box 13"/>
          <p:cNvSpPr txBox="1">
            <a:spLocks noChangeArrowheads="1"/>
          </p:cNvSpPr>
          <p:nvPr/>
        </p:nvSpPr>
        <p:spPr bwMode="auto">
          <a:xfrm>
            <a:off x="0" y="0"/>
            <a:ext cx="9144000" cy="336550"/>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1600" b="1" dirty="0" smtClean="0">
                <a:solidFill>
                  <a:srgbClr val="FFFF99"/>
                </a:solidFill>
                <a:latin typeface="Trebuchet MS" pitchFamily="34" charset="0"/>
              </a:rPr>
              <a:t>Ziyārat of Imam Ali (A.S) on 17th Rabi’al awwal</a:t>
            </a:r>
            <a:endParaRPr lang="en-US" sz="1600" b="1" dirty="0">
              <a:solidFill>
                <a:srgbClr val="FFFF99"/>
              </a:solidFill>
              <a:latin typeface="Trebuchet MS" pitchFamily="34" charset="0"/>
            </a:endParaRPr>
          </a:p>
        </p:txBody>
      </p:sp>
      <p:sp>
        <p:nvSpPr>
          <p:cNvPr id="13" name="Text Box 13"/>
          <p:cNvSpPr txBox="1">
            <a:spLocks noChangeArrowheads="1"/>
          </p:cNvSpPr>
          <p:nvPr/>
        </p:nvSpPr>
        <p:spPr bwMode="auto">
          <a:xfrm>
            <a:off x="4876800" y="-1002"/>
            <a:ext cx="4267200" cy="337552"/>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r" rtl="1"/>
            <a:r>
              <a:rPr lang="ar-SA" sz="1600" b="1" smtClean="0">
                <a:solidFill>
                  <a:srgbClr val="FFFF99"/>
                </a:solidFill>
                <a:latin typeface="Trebuchet MS" pitchFamily="34" charset="0"/>
              </a:rPr>
              <a:t>زيارة أمير المؤمنين (عليه السلام) يوم ١٧ ربيع الأول</a:t>
            </a:r>
          </a:p>
        </p:txBody>
      </p:sp>
      <p:sp>
        <p:nvSpPr>
          <p:cNvPr id="8" name="Rectangle 7"/>
          <p:cNvSpPr/>
          <p:nvPr/>
        </p:nvSpPr>
        <p:spPr>
          <a:xfrm>
            <a:off x="274320" y="578823"/>
            <a:ext cx="8625840" cy="400110"/>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ctr"/>
            <a:r>
              <a:rPr lang="en-US" sz="2000" b="1">
                <a:solidFill>
                  <a:srgbClr val="FFFF99"/>
                </a:solidFill>
                <a:latin typeface="Trebuchet MS" pitchFamily="34" charset="0"/>
              </a:rPr>
              <a:t>You may then </a:t>
            </a:r>
            <a:r>
              <a:rPr lang="en-US" sz="2000" b="1" smtClean="0">
                <a:solidFill>
                  <a:srgbClr val="FFFF99"/>
                </a:solidFill>
                <a:latin typeface="Trebuchet MS" pitchFamily="34" charset="0"/>
              </a:rPr>
              <a:t>embrace </a:t>
            </a:r>
            <a:r>
              <a:rPr lang="en-US" sz="2000" b="1">
                <a:solidFill>
                  <a:srgbClr val="FFFF99"/>
                </a:solidFill>
                <a:latin typeface="Trebuchet MS" pitchFamily="34" charset="0"/>
              </a:rPr>
              <a:t>the tomb, kiss it, and say the following words:</a:t>
            </a:r>
          </a:p>
        </p:txBody>
      </p:sp>
    </p:spTree>
    <p:extLst>
      <p:ext uri="{BB962C8B-B14F-4D97-AF65-F5344CB8AC3E}">
        <p14:creationId xmlns:p14="http://schemas.microsoft.com/office/powerpoint/2010/main" val="330315673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13360" y="914400"/>
            <a:ext cx="8778240" cy="1470025"/>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rtl="1">
              <a:lnSpc>
                <a:spcPts val="5500"/>
              </a:lnSpc>
            </a:pPr>
            <a:r>
              <a:rPr lang="ar-SA" sz="7200" kern="1200">
                <a:latin typeface="Attari_Quran" pitchFamily="2" charset="-78"/>
                <a:ea typeface="+mn-ea"/>
                <a:cs typeface="Attari_Quran" pitchFamily="2" charset="-78"/>
              </a:rPr>
              <a:t>وَتَشْهَدُ مَقَامِي</a:t>
            </a:r>
            <a:endParaRPr lang="en-US" sz="72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743200"/>
            <a:ext cx="8763000" cy="17526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342900" indent="-342900"/>
            <a:r>
              <a:rPr lang="en-US" b="1" kern="1200">
                <a:latin typeface="Arial" pitchFamily="34" charset="0"/>
                <a:ea typeface="MS Mincho" pitchFamily="49" charset="-128"/>
                <a:cs typeface="Arial" pitchFamily="34" charset="0"/>
              </a:rPr>
              <a:t>and see my place.</a:t>
            </a:r>
          </a:p>
        </p:txBody>
      </p:sp>
      <p:sp>
        <p:nvSpPr>
          <p:cNvPr id="7" name="Subtitle 4"/>
          <p:cNvSpPr txBox="1">
            <a:spLocks/>
          </p:cNvSpPr>
          <p:nvPr/>
        </p:nvSpPr>
        <p:spPr bwMode="auto">
          <a:xfrm>
            <a:off x="213360" y="5029200"/>
            <a:ext cx="877824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marL="342900" indent="-342900" algn="ctr">
              <a:spcBef>
                <a:spcPct val="20000"/>
              </a:spcBef>
              <a:buNone/>
              <a:defRPr sz="2400" b="1" i="1">
                <a:solidFill>
                  <a:srgbClr val="000066"/>
                </a:solidFill>
                <a:latin typeface="+mn-lt"/>
                <a:ea typeface="MS Mincho" pitchFamily="49" charset="-128"/>
                <a:cs typeface="+mn-cs"/>
              </a:defRPr>
            </a:lvl1pPr>
            <a:lvl2pPr indent="0" algn="ctr">
              <a:spcBef>
                <a:spcPct val="20000"/>
              </a:spcBef>
              <a:buNone/>
              <a:defRPr sz="2800">
                <a:solidFill>
                  <a:srgbClr val="000066"/>
                </a:solidFill>
                <a:latin typeface="+mn-lt"/>
                <a:cs typeface="+mn-cs"/>
              </a:defRPr>
            </a:lvl2pPr>
            <a:lvl3pPr indent="0" algn="ctr">
              <a:spcBef>
                <a:spcPct val="20000"/>
              </a:spcBef>
              <a:buNone/>
              <a:defRPr sz="2400">
                <a:solidFill>
                  <a:srgbClr val="000066"/>
                </a:solidFill>
                <a:latin typeface="+mn-lt"/>
                <a:cs typeface="+mn-cs"/>
              </a:defRPr>
            </a:lvl3pPr>
            <a:lvl4pPr indent="0" algn="ctr">
              <a:spcBef>
                <a:spcPct val="20000"/>
              </a:spcBef>
              <a:buNone/>
              <a:defRPr sz="2000">
                <a:solidFill>
                  <a:srgbClr val="000066"/>
                </a:solidFill>
                <a:latin typeface="+mn-lt"/>
                <a:cs typeface="+mn-cs"/>
              </a:defRPr>
            </a:lvl4pPr>
            <a:lvl5pPr indent="0" algn="ctr">
              <a:spcBef>
                <a:spcPct val="20000"/>
              </a:spcBef>
              <a:buNone/>
              <a:defRPr sz="2000">
                <a:solidFill>
                  <a:srgbClr val="000066"/>
                </a:solidFill>
                <a:latin typeface="+mn-lt"/>
                <a:cs typeface="+mn-cs"/>
              </a:defRPr>
            </a:lvl5pPr>
            <a:lvl6pPr indent="0" algn="ctr" fontAlgn="base">
              <a:spcBef>
                <a:spcPct val="20000"/>
              </a:spcBef>
              <a:spcAft>
                <a:spcPct val="0"/>
              </a:spcAft>
              <a:buNone/>
              <a:defRPr sz="2000">
                <a:solidFill>
                  <a:srgbClr val="000066"/>
                </a:solidFill>
                <a:latin typeface="+mn-lt"/>
                <a:cs typeface="+mn-cs"/>
              </a:defRPr>
            </a:lvl6pPr>
            <a:lvl7pPr indent="0" algn="ctr" fontAlgn="base">
              <a:spcBef>
                <a:spcPct val="20000"/>
              </a:spcBef>
              <a:spcAft>
                <a:spcPct val="0"/>
              </a:spcAft>
              <a:buNone/>
              <a:defRPr sz="2000">
                <a:solidFill>
                  <a:srgbClr val="000066"/>
                </a:solidFill>
                <a:latin typeface="+mn-lt"/>
                <a:cs typeface="+mn-cs"/>
              </a:defRPr>
            </a:lvl7pPr>
            <a:lvl8pPr indent="0" algn="ctr" fontAlgn="base">
              <a:spcBef>
                <a:spcPct val="20000"/>
              </a:spcBef>
              <a:spcAft>
                <a:spcPct val="0"/>
              </a:spcAft>
              <a:buNone/>
              <a:defRPr sz="2000">
                <a:solidFill>
                  <a:srgbClr val="000066"/>
                </a:solidFill>
                <a:latin typeface="+mn-lt"/>
                <a:cs typeface="+mn-cs"/>
              </a:defRPr>
            </a:lvl8pPr>
            <a:lvl9pPr indent="0" algn="ctr" fontAlgn="base">
              <a:spcBef>
                <a:spcPct val="20000"/>
              </a:spcBef>
              <a:spcAft>
                <a:spcPct val="0"/>
              </a:spcAft>
              <a:buNone/>
              <a:defRPr sz="2000">
                <a:solidFill>
                  <a:srgbClr val="000066"/>
                </a:solidFill>
                <a:latin typeface="+mn-lt"/>
                <a:cs typeface="+mn-cs"/>
              </a:defRPr>
            </a:lvl9pPr>
          </a:lstStyle>
          <a:p>
            <a:r>
              <a:rPr lang="en-US" err="1"/>
              <a:t>wa</a:t>
            </a:r>
            <a:r>
              <a:rPr lang="en-US"/>
              <a:t> </a:t>
            </a:r>
            <a:r>
              <a:rPr lang="en-US" err="1"/>
              <a:t>tashhadu</a:t>
            </a:r>
            <a:r>
              <a:rPr lang="en-US"/>
              <a:t> </a:t>
            </a:r>
            <a:r>
              <a:rPr lang="en-US" err="1"/>
              <a:t>maqami</a:t>
            </a:r>
            <a:endParaRPr lang="en-US"/>
          </a:p>
        </p:txBody>
      </p:sp>
      <p:sp>
        <p:nvSpPr>
          <p:cNvPr id="10" name="Text Box 13"/>
          <p:cNvSpPr txBox="1">
            <a:spLocks noChangeArrowheads="1"/>
          </p:cNvSpPr>
          <p:nvPr/>
        </p:nvSpPr>
        <p:spPr bwMode="auto">
          <a:xfrm>
            <a:off x="0" y="0"/>
            <a:ext cx="9144000" cy="336550"/>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1600" b="1" dirty="0" smtClean="0">
                <a:solidFill>
                  <a:srgbClr val="FFFF99"/>
                </a:solidFill>
                <a:latin typeface="Trebuchet MS" pitchFamily="34" charset="0"/>
              </a:rPr>
              <a:t>Ziyārat of Imam Ali (A.S) on 17th Rabi’al awwal</a:t>
            </a:r>
            <a:endParaRPr lang="en-US" sz="1600" b="1" dirty="0">
              <a:solidFill>
                <a:srgbClr val="FFFF99"/>
              </a:solidFill>
              <a:latin typeface="Trebuchet MS" pitchFamily="34" charset="0"/>
            </a:endParaRPr>
          </a:p>
        </p:txBody>
      </p:sp>
      <p:sp>
        <p:nvSpPr>
          <p:cNvPr id="13" name="Text Box 13"/>
          <p:cNvSpPr txBox="1">
            <a:spLocks noChangeArrowheads="1"/>
          </p:cNvSpPr>
          <p:nvPr/>
        </p:nvSpPr>
        <p:spPr bwMode="auto">
          <a:xfrm>
            <a:off x="4876800" y="-1002"/>
            <a:ext cx="4267200" cy="337552"/>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r" rtl="1"/>
            <a:r>
              <a:rPr lang="ar-SA" sz="1600" b="1" smtClean="0">
                <a:solidFill>
                  <a:srgbClr val="FFFF99"/>
                </a:solidFill>
                <a:latin typeface="Trebuchet MS" pitchFamily="34" charset="0"/>
              </a:rPr>
              <a:t>زيارة أمير المؤمنين (عليه السلام) يوم ١٧ ربيع الأول</a:t>
            </a:r>
          </a:p>
        </p:txBody>
      </p:sp>
    </p:spTree>
    <p:extLst>
      <p:ext uri="{BB962C8B-B14F-4D97-AF65-F5344CB8AC3E}">
        <p14:creationId xmlns:p14="http://schemas.microsoft.com/office/powerpoint/2010/main" val="2768229824"/>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13360" y="914400"/>
            <a:ext cx="8778240" cy="1470025"/>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rtl="1">
              <a:lnSpc>
                <a:spcPts val="5500"/>
              </a:lnSpc>
            </a:pPr>
            <a:r>
              <a:rPr lang="ar-SA" sz="7200" kern="1200">
                <a:latin typeface="Attari_Quran" pitchFamily="2" charset="-78"/>
                <a:ea typeface="+mn-ea"/>
                <a:cs typeface="Attari_Quran" pitchFamily="2" charset="-78"/>
              </a:rPr>
              <a:t>وَاشْهَدُ لَكَ يَا وَلِيَّ </a:t>
            </a:r>
            <a:r>
              <a:rPr lang="ar-SA" sz="7200" kern="1200" err="1">
                <a:latin typeface="Attari_Quran" pitchFamily="2" charset="-78"/>
                <a:ea typeface="+mn-ea"/>
                <a:cs typeface="Attari_Quran" pitchFamily="2" charset="-78"/>
              </a:rPr>
              <a:t>ٱللَّهِ</a:t>
            </a:r>
            <a:r>
              <a:rPr lang="ar-SA" sz="7200" kern="1200">
                <a:latin typeface="Attari_Quran" pitchFamily="2" charset="-78"/>
                <a:ea typeface="+mn-ea"/>
                <a:cs typeface="Attari_Quran" pitchFamily="2" charset="-78"/>
              </a:rPr>
              <a:t> </a:t>
            </a:r>
            <a:r>
              <a:rPr lang="ar-SA" sz="7200" kern="1200" err="1">
                <a:latin typeface="Attari_Quran" pitchFamily="2" charset="-78"/>
                <a:ea typeface="+mn-ea"/>
                <a:cs typeface="Attari_Quran" pitchFamily="2" charset="-78"/>
              </a:rPr>
              <a:t>بِٱلْبَلاَغِ</a:t>
            </a:r>
            <a:r>
              <a:rPr lang="ar-SA" sz="7200" kern="1200">
                <a:latin typeface="Attari_Quran" pitchFamily="2" charset="-78"/>
                <a:ea typeface="+mn-ea"/>
                <a:cs typeface="Attari_Quran" pitchFamily="2" charset="-78"/>
              </a:rPr>
              <a:t> </a:t>
            </a:r>
            <a:r>
              <a:rPr lang="ar-SA" sz="7200" kern="1200" err="1">
                <a:latin typeface="Attari_Quran" pitchFamily="2" charset="-78"/>
                <a:ea typeface="+mn-ea"/>
                <a:cs typeface="Attari_Quran" pitchFamily="2" charset="-78"/>
              </a:rPr>
              <a:t>وَٱلادَاءِ</a:t>
            </a:r>
            <a:endParaRPr lang="en-US" sz="72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743200"/>
            <a:ext cx="8763000" cy="17526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342900" indent="-342900"/>
            <a:r>
              <a:rPr lang="en-US" b="1" kern="1200">
                <a:latin typeface="Arial" pitchFamily="34" charset="0"/>
                <a:ea typeface="MS Mincho" pitchFamily="49" charset="-128"/>
                <a:cs typeface="Arial" pitchFamily="34" charset="0"/>
              </a:rPr>
              <a:t>And I testify to you, O Allah’s friend, that you conveyed and fulfilled.</a:t>
            </a:r>
          </a:p>
        </p:txBody>
      </p:sp>
      <p:sp>
        <p:nvSpPr>
          <p:cNvPr id="7" name="Subtitle 4"/>
          <p:cNvSpPr txBox="1">
            <a:spLocks/>
          </p:cNvSpPr>
          <p:nvPr/>
        </p:nvSpPr>
        <p:spPr bwMode="auto">
          <a:xfrm>
            <a:off x="213360" y="5029200"/>
            <a:ext cx="877824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marL="342900" indent="-342900" algn="ctr">
              <a:spcBef>
                <a:spcPct val="20000"/>
              </a:spcBef>
              <a:buNone/>
              <a:defRPr sz="2400" b="1" i="1">
                <a:solidFill>
                  <a:srgbClr val="000066"/>
                </a:solidFill>
                <a:latin typeface="+mn-lt"/>
                <a:ea typeface="MS Mincho" pitchFamily="49" charset="-128"/>
                <a:cs typeface="+mn-cs"/>
              </a:defRPr>
            </a:lvl1pPr>
            <a:lvl2pPr indent="0" algn="ctr">
              <a:spcBef>
                <a:spcPct val="20000"/>
              </a:spcBef>
              <a:buNone/>
              <a:defRPr sz="2800">
                <a:solidFill>
                  <a:srgbClr val="000066"/>
                </a:solidFill>
                <a:latin typeface="+mn-lt"/>
                <a:cs typeface="+mn-cs"/>
              </a:defRPr>
            </a:lvl2pPr>
            <a:lvl3pPr indent="0" algn="ctr">
              <a:spcBef>
                <a:spcPct val="20000"/>
              </a:spcBef>
              <a:buNone/>
              <a:defRPr sz="2400">
                <a:solidFill>
                  <a:srgbClr val="000066"/>
                </a:solidFill>
                <a:latin typeface="+mn-lt"/>
                <a:cs typeface="+mn-cs"/>
              </a:defRPr>
            </a:lvl3pPr>
            <a:lvl4pPr indent="0" algn="ctr">
              <a:spcBef>
                <a:spcPct val="20000"/>
              </a:spcBef>
              <a:buNone/>
              <a:defRPr sz="2000">
                <a:solidFill>
                  <a:srgbClr val="000066"/>
                </a:solidFill>
                <a:latin typeface="+mn-lt"/>
                <a:cs typeface="+mn-cs"/>
              </a:defRPr>
            </a:lvl4pPr>
            <a:lvl5pPr indent="0" algn="ctr">
              <a:spcBef>
                <a:spcPct val="20000"/>
              </a:spcBef>
              <a:buNone/>
              <a:defRPr sz="2000">
                <a:solidFill>
                  <a:srgbClr val="000066"/>
                </a:solidFill>
                <a:latin typeface="+mn-lt"/>
                <a:cs typeface="+mn-cs"/>
              </a:defRPr>
            </a:lvl5pPr>
            <a:lvl6pPr indent="0" algn="ctr" fontAlgn="base">
              <a:spcBef>
                <a:spcPct val="20000"/>
              </a:spcBef>
              <a:spcAft>
                <a:spcPct val="0"/>
              </a:spcAft>
              <a:buNone/>
              <a:defRPr sz="2000">
                <a:solidFill>
                  <a:srgbClr val="000066"/>
                </a:solidFill>
                <a:latin typeface="+mn-lt"/>
                <a:cs typeface="+mn-cs"/>
              </a:defRPr>
            </a:lvl6pPr>
            <a:lvl7pPr indent="0" algn="ctr" fontAlgn="base">
              <a:spcBef>
                <a:spcPct val="20000"/>
              </a:spcBef>
              <a:spcAft>
                <a:spcPct val="0"/>
              </a:spcAft>
              <a:buNone/>
              <a:defRPr sz="2000">
                <a:solidFill>
                  <a:srgbClr val="000066"/>
                </a:solidFill>
                <a:latin typeface="+mn-lt"/>
                <a:cs typeface="+mn-cs"/>
              </a:defRPr>
            </a:lvl7pPr>
            <a:lvl8pPr indent="0" algn="ctr" fontAlgn="base">
              <a:spcBef>
                <a:spcPct val="20000"/>
              </a:spcBef>
              <a:spcAft>
                <a:spcPct val="0"/>
              </a:spcAft>
              <a:buNone/>
              <a:defRPr sz="2000">
                <a:solidFill>
                  <a:srgbClr val="000066"/>
                </a:solidFill>
                <a:latin typeface="+mn-lt"/>
                <a:cs typeface="+mn-cs"/>
              </a:defRPr>
            </a:lvl8pPr>
            <a:lvl9pPr indent="0" algn="ctr" fontAlgn="base">
              <a:spcBef>
                <a:spcPct val="20000"/>
              </a:spcBef>
              <a:spcAft>
                <a:spcPct val="0"/>
              </a:spcAft>
              <a:buNone/>
              <a:defRPr sz="2000">
                <a:solidFill>
                  <a:srgbClr val="000066"/>
                </a:solidFill>
                <a:latin typeface="+mn-lt"/>
                <a:cs typeface="+mn-cs"/>
              </a:defRPr>
            </a:lvl9pPr>
          </a:lstStyle>
          <a:p>
            <a:r>
              <a:rPr lang="en-US" err="1"/>
              <a:t>wa</a:t>
            </a:r>
            <a:r>
              <a:rPr lang="en-US"/>
              <a:t> </a:t>
            </a:r>
            <a:r>
              <a:rPr lang="en-US" err="1"/>
              <a:t>ashhadu</a:t>
            </a:r>
            <a:r>
              <a:rPr lang="en-US"/>
              <a:t> </a:t>
            </a:r>
            <a:r>
              <a:rPr lang="en-US" err="1"/>
              <a:t>laka</a:t>
            </a:r>
            <a:r>
              <a:rPr lang="en-US"/>
              <a:t> </a:t>
            </a:r>
            <a:r>
              <a:rPr lang="en-US" err="1"/>
              <a:t>ya</a:t>
            </a:r>
            <a:r>
              <a:rPr lang="en-US"/>
              <a:t> </a:t>
            </a:r>
            <a:r>
              <a:rPr lang="en-US" err="1"/>
              <a:t>waliyya</a:t>
            </a:r>
            <a:r>
              <a:rPr lang="en-US"/>
              <a:t> </a:t>
            </a:r>
            <a:r>
              <a:rPr lang="en-US" err="1"/>
              <a:t>allahi</a:t>
            </a:r>
            <a:r>
              <a:rPr lang="en-US"/>
              <a:t> </a:t>
            </a:r>
            <a:r>
              <a:rPr lang="en-US" err="1"/>
              <a:t>bilbalaghi</a:t>
            </a:r>
            <a:r>
              <a:rPr lang="en-US"/>
              <a:t> </a:t>
            </a:r>
            <a:r>
              <a:rPr lang="en-US" err="1"/>
              <a:t>wal-ada'i</a:t>
            </a:r>
            <a:endParaRPr lang="en-US"/>
          </a:p>
        </p:txBody>
      </p:sp>
      <p:sp>
        <p:nvSpPr>
          <p:cNvPr id="10" name="Text Box 13"/>
          <p:cNvSpPr txBox="1">
            <a:spLocks noChangeArrowheads="1"/>
          </p:cNvSpPr>
          <p:nvPr/>
        </p:nvSpPr>
        <p:spPr bwMode="auto">
          <a:xfrm>
            <a:off x="0" y="0"/>
            <a:ext cx="9144000" cy="336550"/>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1600" b="1" dirty="0" smtClean="0">
                <a:solidFill>
                  <a:srgbClr val="FFFF99"/>
                </a:solidFill>
                <a:latin typeface="Trebuchet MS" pitchFamily="34" charset="0"/>
              </a:rPr>
              <a:t>Ziyārat of Imam Ali (A.S) on 17th Rabi’al awwal</a:t>
            </a:r>
            <a:endParaRPr lang="en-US" sz="1600" b="1" dirty="0">
              <a:solidFill>
                <a:srgbClr val="FFFF99"/>
              </a:solidFill>
              <a:latin typeface="Trebuchet MS" pitchFamily="34" charset="0"/>
            </a:endParaRPr>
          </a:p>
        </p:txBody>
      </p:sp>
      <p:sp>
        <p:nvSpPr>
          <p:cNvPr id="13" name="Text Box 13"/>
          <p:cNvSpPr txBox="1">
            <a:spLocks noChangeArrowheads="1"/>
          </p:cNvSpPr>
          <p:nvPr/>
        </p:nvSpPr>
        <p:spPr bwMode="auto">
          <a:xfrm>
            <a:off x="4876800" y="-1002"/>
            <a:ext cx="4267200" cy="337552"/>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r" rtl="1"/>
            <a:r>
              <a:rPr lang="ar-SA" sz="1600" b="1" smtClean="0">
                <a:solidFill>
                  <a:srgbClr val="FFFF99"/>
                </a:solidFill>
                <a:latin typeface="Trebuchet MS" pitchFamily="34" charset="0"/>
              </a:rPr>
              <a:t>زيارة أمير المؤمنين (عليه السلام) يوم ١٧ ربيع الأول</a:t>
            </a:r>
          </a:p>
        </p:txBody>
      </p:sp>
    </p:spTree>
    <p:extLst>
      <p:ext uri="{BB962C8B-B14F-4D97-AF65-F5344CB8AC3E}">
        <p14:creationId xmlns:p14="http://schemas.microsoft.com/office/powerpoint/2010/main" val="19221486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13360" y="914400"/>
            <a:ext cx="8778240" cy="1470025"/>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rtl="1">
              <a:lnSpc>
                <a:spcPts val="5500"/>
              </a:lnSpc>
            </a:pPr>
            <a:r>
              <a:rPr lang="ar-SA" sz="7200" kern="1200">
                <a:latin typeface="Attari_Quran" pitchFamily="2" charset="-78"/>
                <a:ea typeface="+mn-ea"/>
                <a:cs typeface="Attari_Quran" pitchFamily="2" charset="-78"/>
              </a:rPr>
              <a:t>يَا مَوْلاَيَ يَا حُجَّةَ </a:t>
            </a:r>
            <a:r>
              <a:rPr lang="ar-SA" sz="7200" kern="1200" err="1">
                <a:latin typeface="Attari_Quran" pitchFamily="2" charset="-78"/>
                <a:ea typeface="+mn-ea"/>
                <a:cs typeface="Attari_Quran" pitchFamily="2" charset="-78"/>
              </a:rPr>
              <a:t>ٱللَّهِ</a:t>
            </a:r>
            <a:endParaRPr lang="en-US" sz="72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743200"/>
            <a:ext cx="8763000" cy="17526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342900" indent="-342900"/>
            <a:r>
              <a:rPr lang="en-US" b="1" kern="1200">
                <a:latin typeface="Arial" pitchFamily="34" charset="0"/>
                <a:ea typeface="MS Mincho" pitchFamily="49" charset="-128"/>
                <a:cs typeface="Arial" pitchFamily="34" charset="0"/>
              </a:rPr>
              <a:t>O my master! O Allah’s argument!</a:t>
            </a:r>
          </a:p>
        </p:txBody>
      </p:sp>
      <p:sp>
        <p:nvSpPr>
          <p:cNvPr id="7" name="Subtitle 4"/>
          <p:cNvSpPr txBox="1">
            <a:spLocks/>
          </p:cNvSpPr>
          <p:nvPr/>
        </p:nvSpPr>
        <p:spPr bwMode="auto">
          <a:xfrm>
            <a:off x="213360" y="5029200"/>
            <a:ext cx="877824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marL="342900" indent="-342900" algn="ctr">
              <a:spcBef>
                <a:spcPct val="20000"/>
              </a:spcBef>
              <a:buNone/>
              <a:defRPr sz="2400" b="1" i="1">
                <a:solidFill>
                  <a:srgbClr val="000066"/>
                </a:solidFill>
                <a:latin typeface="+mn-lt"/>
                <a:ea typeface="MS Mincho" pitchFamily="49" charset="-128"/>
                <a:cs typeface="+mn-cs"/>
              </a:defRPr>
            </a:lvl1pPr>
            <a:lvl2pPr indent="0" algn="ctr">
              <a:spcBef>
                <a:spcPct val="20000"/>
              </a:spcBef>
              <a:buNone/>
              <a:defRPr sz="2800">
                <a:solidFill>
                  <a:srgbClr val="000066"/>
                </a:solidFill>
                <a:latin typeface="+mn-lt"/>
                <a:cs typeface="+mn-cs"/>
              </a:defRPr>
            </a:lvl2pPr>
            <a:lvl3pPr indent="0" algn="ctr">
              <a:spcBef>
                <a:spcPct val="20000"/>
              </a:spcBef>
              <a:buNone/>
              <a:defRPr sz="2400">
                <a:solidFill>
                  <a:srgbClr val="000066"/>
                </a:solidFill>
                <a:latin typeface="+mn-lt"/>
                <a:cs typeface="+mn-cs"/>
              </a:defRPr>
            </a:lvl3pPr>
            <a:lvl4pPr indent="0" algn="ctr">
              <a:spcBef>
                <a:spcPct val="20000"/>
              </a:spcBef>
              <a:buNone/>
              <a:defRPr sz="2000">
                <a:solidFill>
                  <a:srgbClr val="000066"/>
                </a:solidFill>
                <a:latin typeface="+mn-lt"/>
                <a:cs typeface="+mn-cs"/>
              </a:defRPr>
            </a:lvl4pPr>
            <a:lvl5pPr indent="0" algn="ctr">
              <a:spcBef>
                <a:spcPct val="20000"/>
              </a:spcBef>
              <a:buNone/>
              <a:defRPr sz="2000">
                <a:solidFill>
                  <a:srgbClr val="000066"/>
                </a:solidFill>
                <a:latin typeface="+mn-lt"/>
                <a:cs typeface="+mn-cs"/>
              </a:defRPr>
            </a:lvl5pPr>
            <a:lvl6pPr indent="0" algn="ctr" fontAlgn="base">
              <a:spcBef>
                <a:spcPct val="20000"/>
              </a:spcBef>
              <a:spcAft>
                <a:spcPct val="0"/>
              </a:spcAft>
              <a:buNone/>
              <a:defRPr sz="2000">
                <a:solidFill>
                  <a:srgbClr val="000066"/>
                </a:solidFill>
                <a:latin typeface="+mn-lt"/>
                <a:cs typeface="+mn-cs"/>
              </a:defRPr>
            </a:lvl6pPr>
            <a:lvl7pPr indent="0" algn="ctr" fontAlgn="base">
              <a:spcBef>
                <a:spcPct val="20000"/>
              </a:spcBef>
              <a:spcAft>
                <a:spcPct val="0"/>
              </a:spcAft>
              <a:buNone/>
              <a:defRPr sz="2000">
                <a:solidFill>
                  <a:srgbClr val="000066"/>
                </a:solidFill>
                <a:latin typeface="+mn-lt"/>
                <a:cs typeface="+mn-cs"/>
              </a:defRPr>
            </a:lvl7pPr>
            <a:lvl8pPr indent="0" algn="ctr" fontAlgn="base">
              <a:spcBef>
                <a:spcPct val="20000"/>
              </a:spcBef>
              <a:spcAft>
                <a:spcPct val="0"/>
              </a:spcAft>
              <a:buNone/>
              <a:defRPr sz="2000">
                <a:solidFill>
                  <a:srgbClr val="000066"/>
                </a:solidFill>
                <a:latin typeface="+mn-lt"/>
                <a:cs typeface="+mn-cs"/>
              </a:defRPr>
            </a:lvl8pPr>
            <a:lvl9pPr indent="0" algn="ctr" fontAlgn="base">
              <a:spcBef>
                <a:spcPct val="20000"/>
              </a:spcBef>
              <a:spcAft>
                <a:spcPct val="0"/>
              </a:spcAft>
              <a:buNone/>
              <a:defRPr sz="2000">
                <a:solidFill>
                  <a:srgbClr val="000066"/>
                </a:solidFill>
                <a:latin typeface="+mn-lt"/>
                <a:cs typeface="+mn-cs"/>
              </a:defRPr>
            </a:lvl9pPr>
          </a:lstStyle>
          <a:p>
            <a:r>
              <a:rPr lang="es-ES"/>
              <a:t>ya </a:t>
            </a:r>
            <a:r>
              <a:rPr lang="es-ES" err="1"/>
              <a:t>mawlaya</a:t>
            </a:r>
            <a:r>
              <a:rPr lang="es-ES"/>
              <a:t> ya </a:t>
            </a:r>
            <a:r>
              <a:rPr lang="es-ES" err="1"/>
              <a:t>hujjata</a:t>
            </a:r>
            <a:r>
              <a:rPr lang="es-ES"/>
              <a:t> </a:t>
            </a:r>
            <a:r>
              <a:rPr lang="es-ES" err="1"/>
              <a:t>allahi</a:t>
            </a:r>
            <a:endParaRPr lang="en-US"/>
          </a:p>
        </p:txBody>
      </p:sp>
      <p:sp>
        <p:nvSpPr>
          <p:cNvPr id="10" name="Text Box 13"/>
          <p:cNvSpPr txBox="1">
            <a:spLocks noChangeArrowheads="1"/>
          </p:cNvSpPr>
          <p:nvPr/>
        </p:nvSpPr>
        <p:spPr bwMode="auto">
          <a:xfrm>
            <a:off x="0" y="0"/>
            <a:ext cx="9144000" cy="336550"/>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1600" b="1" dirty="0" smtClean="0">
                <a:solidFill>
                  <a:srgbClr val="FFFF99"/>
                </a:solidFill>
                <a:latin typeface="Trebuchet MS" pitchFamily="34" charset="0"/>
              </a:rPr>
              <a:t>Ziyārat of Imam Ali (A.S) on 17th Rabi’al awwal</a:t>
            </a:r>
            <a:endParaRPr lang="en-US" sz="1600" b="1" dirty="0">
              <a:solidFill>
                <a:srgbClr val="FFFF99"/>
              </a:solidFill>
              <a:latin typeface="Trebuchet MS" pitchFamily="34" charset="0"/>
            </a:endParaRPr>
          </a:p>
        </p:txBody>
      </p:sp>
      <p:sp>
        <p:nvSpPr>
          <p:cNvPr id="13" name="Text Box 13"/>
          <p:cNvSpPr txBox="1">
            <a:spLocks noChangeArrowheads="1"/>
          </p:cNvSpPr>
          <p:nvPr/>
        </p:nvSpPr>
        <p:spPr bwMode="auto">
          <a:xfrm>
            <a:off x="4876800" y="-1002"/>
            <a:ext cx="4267200" cy="337552"/>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r" rtl="1"/>
            <a:r>
              <a:rPr lang="ar-SA" sz="1600" b="1" smtClean="0">
                <a:solidFill>
                  <a:srgbClr val="FFFF99"/>
                </a:solidFill>
                <a:latin typeface="Trebuchet MS" pitchFamily="34" charset="0"/>
              </a:rPr>
              <a:t>زيارة أمير المؤمنين (عليه السلام) يوم ١٧ ربيع الأول</a:t>
            </a:r>
          </a:p>
        </p:txBody>
      </p:sp>
    </p:spTree>
    <p:extLst>
      <p:ext uri="{BB962C8B-B14F-4D97-AF65-F5344CB8AC3E}">
        <p14:creationId xmlns:p14="http://schemas.microsoft.com/office/powerpoint/2010/main" val="280237345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13360" y="914400"/>
            <a:ext cx="8778240" cy="1470025"/>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rtl="1">
              <a:lnSpc>
                <a:spcPts val="5500"/>
              </a:lnSpc>
            </a:pPr>
            <a:r>
              <a:rPr lang="ar-SA" sz="7200" kern="1200">
                <a:latin typeface="Attari_Quran" pitchFamily="2" charset="-78"/>
                <a:ea typeface="+mn-ea"/>
                <a:cs typeface="Attari_Quran" pitchFamily="2" charset="-78"/>
              </a:rPr>
              <a:t>وَعِبَادِ </a:t>
            </a:r>
            <a:r>
              <a:rPr lang="ar-SA" sz="7200" kern="1200" err="1">
                <a:latin typeface="Attari_Quran" pitchFamily="2" charset="-78"/>
                <a:ea typeface="+mn-ea"/>
                <a:cs typeface="Attari_Quran" pitchFamily="2" charset="-78"/>
              </a:rPr>
              <a:t>ٱللَّهِ</a:t>
            </a:r>
            <a:r>
              <a:rPr lang="ar-SA" sz="7200" kern="1200">
                <a:latin typeface="Attari_Quran" pitchFamily="2" charset="-78"/>
                <a:ea typeface="+mn-ea"/>
                <a:cs typeface="Attari_Quran" pitchFamily="2" charset="-78"/>
              </a:rPr>
              <a:t> </a:t>
            </a:r>
            <a:r>
              <a:rPr lang="ar-SA" sz="7200" kern="1200" err="1">
                <a:latin typeface="Attari_Quran" pitchFamily="2" charset="-78"/>
                <a:ea typeface="+mn-ea"/>
                <a:cs typeface="Attari_Quran" pitchFamily="2" charset="-78"/>
              </a:rPr>
              <a:t>ٱلصَّالِحِينَ</a:t>
            </a:r>
            <a:endParaRPr lang="en-US" sz="72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743200"/>
            <a:ext cx="8763000" cy="17526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342900" indent="-342900"/>
            <a:r>
              <a:rPr lang="en-US" b="1" kern="1200">
                <a:latin typeface="Arial" pitchFamily="34" charset="0"/>
                <a:ea typeface="MS Mincho" pitchFamily="49" charset="-128"/>
                <a:cs typeface="Arial" pitchFamily="34" charset="0"/>
              </a:rPr>
              <a:t>and upon the righteous servants of Allah.</a:t>
            </a:r>
          </a:p>
        </p:txBody>
      </p:sp>
      <p:sp>
        <p:nvSpPr>
          <p:cNvPr id="7" name="Subtitle 4"/>
          <p:cNvSpPr txBox="1">
            <a:spLocks/>
          </p:cNvSpPr>
          <p:nvPr/>
        </p:nvSpPr>
        <p:spPr bwMode="auto">
          <a:xfrm>
            <a:off x="213360" y="5029200"/>
            <a:ext cx="877824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marL="342900" indent="-342900" algn="ctr">
              <a:spcBef>
                <a:spcPct val="20000"/>
              </a:spcBef>
              <a:buNone/>
              <a:defRPr sz="2400" b="1" i="1">
                <a:solidFill>
                  <a:srgbClr val="000066"/>
                </a:solidFill>
                <a:latin typeface="+mn-lt"/>
                <a:ea typeface="MS Mincho" pitchFamily="49" charset="-128"/>
                <a:cs typeface="+mn-cs"/>
              </a:defRPr>
            </a:lvl1pPr>
            <a:lvl2pPr indent="0" algn="ctr">
              <a:spcBef>
                <a:spcPct val="20000"/>
              </a:spcBef>
              <a:buNone/>
              <a:defRPr sz="2800">
                <a:solidFill>
                  <a:srgbClr val="000066"/>
                </a:solidFill>
                <a:latin typeface="+mn-lt"/>
                <a:cs typeface="+mn-cs"/>
              </a:defRPr>
            </a:lvl2pPr>
            <a:lvl3pPr indent="0" algn="ctr">
              <a:spcBef>
                <a:spcPct val="20000"/>
              </a:spcBef>
              <a:buNone/>
              <a:defRPr sz="2400">
                <a:solidFill>
                  <a:srgbClr val="000066"/>
                </a:solidFill>
                <a:latin typeface="+mn-lt"/>
                <a:cs typeface="+mn-cs"/>
              </a:defRPr>
            </a:lvl3pPr>
            <a:lvl4pPr indent="0" algn="ctr">
              <a:spcBef>
                <a:spcPct val="20000"/>
              </a:spcBef>
              <a:buNone/>
              <a:defRPr sz="2000">
                <a:solidFill>
                  <a:srgbClr val="000066"/>
                </a:solidFill>
                <a:latin typeface="+mn-lt"/>
                <a:cs typeface="+mn-cs"/>
              </a:defRPr>
            </a:lvl4pPr>
            <a:lvl5pPr indent="0" algn="ctr">
              <a:spcBef>
                <a:spcPct val="20000"/>
              </a:spcBef>
              <a:buNone/>
              <a:defRPr sz="2000">
                <a:solidFill>
                  <a:srgbClr val="000066"/>
                </a:solidFill>
                <a:latin typeface="+mn-lt"/>
                <a:cs typeface="+mn-cs"/>
              </a:defRPr>
            </a:lvl5pPr>
            <a:lvl6pPr indent="0" algn="ctr" fontAlgn="base">
              <a:spcBef>
                <a:spcPct val="20000"/>
              </a:spcBef>
              <a:spcAft>
                <a:spcPct val="0"/>
              </a:spcAft>
              <a:buNone/>
              <a:defRPr sz="2000">
                <a:solidFill>
                  <a:srgbClr val="000066"/>
                </a:solidFill>
                <a:latin typeface="+mn-lt"/>
                <a:cs typeface="+mn-cs"/>
              </a:defRPr>
            </a:lvl6pPr>
            <a:lvl7pPr indent="0" algn="ctr" fontAlgn="base">
              <a:spcBef>
                <a:spcPct val="20000"/>
              </a:spcBef>
              <a:spcAft>
                <a:spcPct val="0"/>
              </a:spcAft>
              <a:buNone/>
              <a:defRPr sz="2000">
                <a:solidFill>
                  <a:srgbClr val="000066"/>
                </a:solidFill>
                <a:latin typeface="+mn-lt"/>
                <a:cs typeface="+mn-cs"/>
              </a:defRPr>
            </a:lvl7pPr>
            <a:lvl8pPr indent="0" algn="ctr" fontAlgn="base">
              <a:spcBef>
                <a:spcPct val="20000"/>
              </a:spcBef>
              <a:spcAft>
                <a:spcPct val="0"/>
              </a:spcAft>
              <a:buNone/>
              <a:defRPr sz="2000">
                <a:solidFill>
                  <a:srgbClr val="000066"/>
                </a:solidFill>
                <a:latin typeface="+mn-lt"/>
                <a:cs typeface="+mn-cs"/>
              </a:defRPr>
            </a:lvl8pPr>
            <a:lvl9pPr indent="0" algn="ctr" fontAlgn="base">
              <a:spcBef>
                <a:spcPct val="20000"/>
              </a:spcBef>
              <a:spcAft>
                <a:spcPct val="0"/>
              </a:spcAft>
              <a:buNone/>
              <a:defRPr sz="2000">
                <a:solidFill>
                  <a:srgbClr val="000066"/>
                </a:solidFill>
                <a:latin typeface="+mn-lt"/>
                <a:cs typeface="+mn-cs"/>
              </a:defRPr>
            </a:lvl9pPr>
          </a:lstStyle>
          <a:p>
            <a:r>
              <a:rPr lang="it-IT"/>
              <a:t>wa `ibadi allahi </a:t>
            </a:r>
            <a:r>
              <a:rPr lang="it-IT" smtClean="0"/>
              <a:t>alssalihina</a:t>
            </a:r>
            <a:endParaRPr lang="en-US"/>
          </a:p>
        </p:txBody>
      </p:sp>
      <p:sp>
        <p:nvSpPr>
          <p:cNvPr id="10" name="Text Box 13"/>
          <p:cNvSpPr txBox="1">
            <a:spLocks noChangeArrowheads="1"/>
          </p:cNvSpPr>
          <p:nvPr/>
        </p:nvSpPr>
        <p:spPr bwMode="auto">
          <a:xfrm>
            <a:off x="0" y="0"/>
            <a:ext cx="9144000" cy="336550"/>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1600" b="1" dirty="0" smtClean="0">
                <a:solidFill>
                  <a:srgbClr val="FFFF99"/>
                </a:solidFill>
                <a:latin typeface="Trebuchet MS" pitchFamily="34" charset="0"/>
              </a:rPr>
              <a:t>Ziyārat of Imam Ali (A.S) on 17th Rabi’al awwal</a:t>
            </a:r>
            <a:endParaRPr lang="en-US" sz="1600" b="1" dirty="0">
              <a:solidFill>
                <a:srgbClr val="FFFF99"/>
              </a:solidFill>
              <a:latin typeface="Trebuchet MS" pitchFamily="34" charset="0"/>
            </a:endParaRPr>
          </a:p>
        </p:txBody>
      </p:sp>
      <p:sp>
        <p:nvSpPr>
          <p:cNvPr id="13" name="Text Box 13"/>
          <p:cNvSpPr txBox="1">
            <a:spLocks noChangeArrowheads="1"/>
          </p:cNvSpPr>
          <p:nvPr/>
        </p:nvSpPr>
        <p:spPr bwMode="auto">
          <a:xfrm>
            <a:off x="4876800" y="-1002"/>
            <a:ext cx="4267200" cy="337552"/>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r" rtl="1"/>
            <a:r>
              <a:rPr lang="ar-SA" sz="1600" b="1" smtClean="0">
                <a:solidFill>
                  <a:srgbClr val="FFFF99"/>
                </a:solidFill>
                <a:latin typeface="Trebuchet MS" pitchFamily="34" charset="0"/>
              </a:rPr>
              <a:t>زيارة أمير المؤمنين (عليه السلام) يوم ١٧ ربيع الأول</a:t>
            </a:r>
          </a:p>
        </p:txBody>
      </p:sp>
    </p:spTree>
    <p:extLst>
      <p:ext uri="{BB962C8B-B14F-4D97-AF65-F5344CB8AC3E}">
        <p14:creationId xmlns:p14="http://schemas.microsoft.com/office/powerpoint/2010/main" val="206528024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13360" y="914400"/>
            <a:ext cx="8778240" cy="1470025"/>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rtl="1">
              <a:lnSpc>
                <a:spcPts val="5500"/>
              </a:lnSpc>
            </a:pPr>
            <a:r>
              <a:rPr lang="ar-SA" sz="7200" kern="1200">
                <a:latin typeface="Attari_Quran" pitchFamily="2" charset="-78"/>
                <a:ea typeface="+mn-ea"/>
                <a:cs typeface="Attari_Quran" pitchFamily="2" charset="-78"/>
              </a:rPr>
              <a:t>يَا امِينَ </a:t>
            </a:r>
            <a:r>
              <a:rPr lang="ar-SA" sz="7200" kern="1200" err="1">
                <a:latin typeface="Attari_Quran" pitchFamily="2" charset="-78"/>
                <a:ea typeface="+mn-ea"/>
                <a:cs typeface="Attari_Quran" pitchFamily="2" charset="-78"/>
              </a:rPr>
              <a:t>ٱللَّهِ</a:t>
            </a:r>
            <a:r>
              <a:rPr lang="ar-SA" sz="7200" kern="1200">
                <a:latin typeface="Attari_Quran" pitchFamily="2" charset="-78"/>
                <a:ea typeface="+mn-ea"/>
                <a:cs typeface="Attari_Quran" pitchFamily="2" charset="-78"/>
              </a:rPr>
              <a:t> يَا وَلِيَّ </a:t>
            </a:r>
            <a:r>
              <a:rPr lang="ar-SA" sz="7200" kern="1200" err="1">
                <a:latin typeface="Attari_Quran" pitchFamily="2" charset="-78"/>
                <a:ea typeface="+mn-ea"/>
                <a:cs typeface="Attari_Quran" pitchFamily="2" charset="-78"/>
              </a:rPr>
              <a:t>ٱللَّهِ</a:t>
            </a:r>
            <a:endParaRPr lang="en-US" sz="72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743200"/>
            <a:ext cx="8763000" cy="17526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342900" indent="-342900"/>
            <a:r>
              <a:rPr lang="en-US" b="1" kern="1200">
                <a:latin typeface="Arial" pitchFamily="34" charset="0"/>
                <a:ea typeface="MS Mincho" pitchFamily="49" charset="-128"/>
                <a:cs typeface="Arial" pitchFamily="34" charset="0"/>
              </a:rPr>
              <a:t>O Allah’s trustee! O Allah’s friend!</a:t>
            </a:r>
          </a:p>
        </p:txBody>
      </p:sp>
      <p:sp>
        <p:nvSpPr>
          <p:cNvPr id="7" name="Subtitle 4"/>
          <p:cNvSpPr txBox="1">
            <a:spLocks/>
          </p:cNvSpPr>
          <p:nvPr/>
        </p:nvSpPr>
        <p:spPr bwMode="auto">
          <a:xfrm>
            <a:off x="213360" y="5029200"/>
            <a:ext cx="877824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marL="342900" indent="-342900" algn="ctr">
              <a:spcBef>
                <a:spcPct val="20000"/>
              </a:spcBef>
              <a:buNone/>
              <a:defRPr sz="2400" b="1" i="1">
                <a:solidFill>
                  <a:srgbClr val="000066"/>
                </a:solidFill>
                <a:latin typeface="+mn-lt"/>
                <a:ea typeface="MS Mincho" pitchFamily="49" charset="-128"/>
                <a:cs typeface="+mn-cs"/>
              </a:defRPr>
            </a:lvl1pPr>
            <a:lvl2pPr indent="0" algn="ctr">
              <a:spcBef>
                <a:spcPct val="20000"/>
              </a:spcBef>
              <a:buNone/>
              <a:defRPr sz="2800">
                <a:solidFill>
                  <a:srgbClr val="000066"/>
                </a:solidFill>
                <a:latin typeface="+mn-lt"/>
                <a:cs typeface="+mn-cs"/>
              </a:defRPr>
            </a:lvl2pPr>
            <a:lvl3pPr indent="0" algn="ctr">
              <a:spcBef>
                <a:spcPct val="20000"/>
              </a:spcBef>
              <a:buNone/>
              <a:defRPr sz="2400">
                <a:solidFill>
                  <a:srgbClr val="000066"/>
                </a:solidFill>
                <a:latin typeface="+mn-lt"/>
                <a:cs typeface="+mn-cs"/>
              </a:defRPr>
            </a:lvl3pPr>
            <a:lvl4pPr indent="0" algn="ctr">
              <a:spcBef>
                <a:spcPct val="20000"/>
              </a:spcBef>
              <a:buNone/>
              <a:defRPr sz="2000">
                <a:solidFill>
                  <a:srgbClr val="000066"/>
                </a:solidFill>
                <a:latin typeface="+mn-lt"/>
                <a:cs typeface="+mn-cs"/>
              </a:defRPr>
            </a:lvl4pPr>
            <a:lvl5pPr indent="0" algn="ctr">
              <a:spcBef>
                <a:spcPct val="20000"/>
              </a:spcBef>
              <a:buNone/>
              <a:defRPr sz="2000">
                <a:solidFill>
                  <a:srgbClr val="000066"/>
                </a:solidFill>
                <a:latin typeface="+mn-lt"/>
                <a:cs typeface="+mn-cs"/>
              </a:defRPr>
            </a:lvl5pPr>
            <a:lvl6pPr indent="0" algn="ctr" fontAlgn="base">
              <a:spcBef>
                <a:spcPct val="20000"/>
              </a:spcBef>
              <a:spcAft>
                <a:spcPct val="0"/>
              </a:spcAft>
              <a:buNone/>
              <a:defRPr sz="2000">
                <a:solidFill>
                  <a:srgbClr val="000066"/>
                </a:solidFill>
                <a:latin typeface="+mn-lt"/>
                <a:cs typeface="+mn-cs"/>
              </a:defRPr>
            </a:lvl6pPr>
            <a:lvl7pPr indent="0" algn="ctr" fontAlgn="base">
              <a:spcBef>
                <a:spcPct val="20000"/>
              </a:spcBef>
              <a:spcAft>
                <a:spcPct val="0"/>
              </a:spcAft>
              <a:buNone/>
              <a:defRPr sz="2000">
                <a:solidFill>
                  <a:srgbClr val="000066"/>
                </a:solidFill>
                <a:latin typeface="+mn-lt"/>
                <a:cs typeface="+mn-cs"/>
              </a:defRPr>
            </a:lvl7pPr>
            <a:lvl8pPr indent="0" algn="ctr" fontAlgn="base">
              <a:spcBef>
                <a:spcPct val="20000"/>
              </a:spcBef>
              <a:spcAft>
                <a:spcPct val="0"/>
              </a:spcAft>
              <a:buNone/>
              <a:defRPr sz="2000">
                <a:solidFill>
                  <a:srgbClr val="000066"/>
                </a:solidFill>
                <a:latin typeface="+mn-lt"/>
                <a:cs typeface="+mn-cs"/>
              </a:defRPr>
            </a:lvl8pPr>
            <a:lvl9pPr indent="0" algn="ctr" fontAlgn="base">
              <a:spcBef>
                <a:spcPct val="20000"/>
              </a:spcBef>
              <a:spcAft>
                <a:spcPct val="0"/>
              </a:spcAft>
              <a:buNone/>
              <a:defRPr sz="2000">
                <a:solidFill>
                  <a:srgbClr val="000066"/>
                </a:solidFill>
                <a:latin typeface="+mn-lt"/>
                <a:cs typeface="+mn-cs"/>
              </a:defRPr>
            </a:lvl9pPr>
          </a:lstStyle>
          <a:p>
            <a:r>
              <a:rPr lang="es-ES"/>
              <a:t>ya amina </a:t>
            </a:r>
            <a:r>
              <a:rPr lang="es-ES" err="1"/>
              <a:t>allahi</a:t>
            </a:r>
            <a:r>
              <a:rPr lang="es-ES"/>
              <a:t> ya </a:t>
            </a:r>
            <a:r>
              <a:rPr lang="es-ES" err="1"/>
              <a:t>waliyya</a:t>
            </a:r>
            <a:r>
              <a:rPr lang="es-ES"/>
              <a:t> </a:t>
            </a:r>
            <a:r>
              <a:rPr lang="es-ES" err="1"/>
              <a:t>allahi</a:t>
            </a:r>
            <a:endParaRPr lang="en-US"/>
          </a:p>
        </p:txBody>
      </p:sp>
      <p:sp>
        <p:nvSpPr>
          <p:cNvPr id="10" name="Text Box 13"/>
          <p:cNvSpPr txBox="1">
            <a:spLocks noChangeArrowheads="1"/>
          </p:cNvSpPr>
          <p:nvPr/>
        </p:nvSpPr>
        <p:spPr bwMode="auto">
          <a:xfrm>
            <a:off x="0" y="0"/>
            <a:ext cx="9144000" cy="336550"/>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1600" b="1" dirty="0" smtClean="0">
                <a:solidFill>
                  <a:srgbClr val="FFFF99"/>
                </a:solidFill>
                <a:latin typeface="Trebuchet MS" pitchFamily="34" charset="0"/>
              </a:rPr>
              <a:t>Ziyārat of Imam Ali (A.S) on 17th Rabi’al awwal</a:t>
            </a:r>
            <a:endParaRPr lang="en-US" sz="1600" b="1" dirty="0">
              <a:solidFill>
                <a:srgbClr val="FFFF99"/>
              </a:solidFill>
              <a:latin typeface="Trebuchet MS" pitchFamily="34" charset="0"/>
            </a:endParaRPr>
          </a:p>
        </p:txBody>
      </p:sp>
      <p:sp>
        <p:nvSpPr>
          <p:cNvPr id="13" name="Text Box 13"/>
          <p:cNvSpPr txBox="1">
            <a:spLocks noChangeArrowheads="1"/>
          </p:cNvSpPr>
          <p:nvPr/>
        </p:nvSpPr>
        <p:spPr bwMode="auto">
          <a:xfrm>
            <a:off x="4876800" y="-1002"/>
            <a:ext cx="4267200" cy="337552"/>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r" rtl="1"/>
            <a:r>
              <a:rPr lang="ar-SA" sz="1600" b="1" smtClean="0">
                <a:solidFill>
                  <a:srgbClr val="FFFF99"/>
                </a:solidFill>
                <a:latin typeface="Trebuchet MS" pitchFamily="34" charset="0"/>
              </a:rPr>
              <a:t>زيارة أمير المؤمنين (عليه السلام) يوم ١٧ ربيع الأول</a:t>
            </a:r>
          </a:p>
        </p:txBody>
      </p:sp>
    </p:spTree>
    <p:extLst>
      <p:ext uri="{BB962C8B-B14F-4D97-AF65-F5344CB8AC3E}">
        <p14:creationId xmlns:p14="http://schemas.microsoft.com/office/powerpoint/2010/main" val="204103981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13360" y="914400"/>
            <a:ext cx="8778240" cy="1470025"/>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rtl="1">
              <a:lnSpc>
                <a:spcPts val="5500"/>
              </a:lnSpc>
            </a:pPr>
            <a:r>
              <a:rPr lang="ar-SA" sz="7200" kern="1200">
                <a:latin typeface="Attari_Quran" pitchFamily="2" charset="-78"/>
                <a:ea typeface="+mn-ea"/>
                <a:cs typeface="Attari_Quran" pitchFamily="2" charset="-78"/>
              </a:rPr>
              <a:t>إِنَّ بَيْنِي وَبَيْنَ </a:t>
            </a:r>
            <a:r>
              <a:rPr lang="ar-SA" sz="7200" kern="1200" err="1">
                <a:latin typeface="Attari_Quran" pitchFamily="2" charset="-78"/>
                <a:ea typeface="+mn-ea"/>
                <a:cs typeface="Attari_Quran" pitchFamily="2" charset="-78"/>
              </a:rPr>
              <a:t>ٱللَّهِ</a:t>
            </a:r>
            <a:r>
              <a:rPr lang="ar-SA" sz="7200" kern="1200">
                <a:latin typeface="Attari_Quran" pitchFamily="2" charset="-78"/>
                <a:ea typeface="+mn-ea"/>
                <a:cs typeface="Attari_Quran" pitchFamily="2" charset="-78"/>
              </a:rPr>
              <a:t> عَزَّ وَجَلَّ ذُنُوباً</a:t>
            </a:r>
            <a:endParaRPr lang="en-US" sz="72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743200"/>
            <a:ext cx="8763000" cy="17526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342900" indent="-342900"/>
            <a:r>
              <a:rPr lang="en-US" b="1" kern="1200">
                <a:latin typeface="Arial" pitchFamily="34" charset="0"/>
                <a:ea typeface="MS Mincho" pitchFamily="49" charset="-128"/>
                <a:cs typeface="Arial" pitchFamily="34" charset="0"/>
              </a:rPr>
              <a:t>Between me and Allah, to Whom all might and majesty belong, there are sins</a:t>
            </a:r>
          </a:p>
        </p:txBody>
      </p:sp>
      <p:sp>
        <p:nvSpPr>
          <p:cNvPr id="7" name="Subtitle 4"/>
          <p:cNvSpPr txBox="1">
            <a:spLocks/>
          </p:cNvSpPr>
          <p:nvPr/>
        </p:nvSpPr>
        <p:spPr bwMode="auto">
          <a:xfrm>
            <a:off x="213360" y="5029200"/>
            <a:ext cx="877824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marL="342900" indent="-342900" algn="ctr">
              <a:spcBef>
                <a:spcPct val="20000"/>
              </a:spcBef>
              <a:buNone/>
              <a:defRPr sz="2400" b="1" i="1">
                <a:solidFill>
                  <a:srgbClr val="000066"/>
                </a:solidFill>
                <a:latin typeface="+mn-lt"/>
                <a:ea typeface="MS Mincho" pitchFamily="49" charset="-128"/>
                <a:cs typeface="+mn-cs"/>
              </a:defRPr>
            </a:lvl1pPr>
            <a:lvl2pPr indent="0" algn="ctr">
              <a:spcBef>
                <a:spcPct val="20000"/>
              </a:spcBef>
              <a:buNone/>
              <a:defRPr sz="2800">
                <a:solidFill>
                  <a:srgbClr val="000066"/>
                </a:solidFill>
                <a:latin typeface="+mn-lt"/>
                <a:cs typeface="+mn-cs"/>
              </a:defRPr>
            </a:lvl2pPr>
            <a:lvl3pPr indent="0" algn="ctr">
              <a:spcBef>
                <a:spcPct val="20000"/>
              </a:spcBef>
              <a:buNone/>
              <a:defRPr sz="2400">
                <a:solidFill>
                  <a:srgbClr val="000066"/>
                </a:solidFill>
                <a:latin typeface="+mn-lt"/>
                <a:cs typeface="+mn-cs"/>
              </a:defRPr>
            </a:lvl3pPr>
            <a:lvl4pPr indent="0" algn="ctr">
              <a:spcBef>
                <a:spcPct val="20000"/>
              </a:spcBef>
              <a:buNone/>
              <a:defRPr sz="2000">
                <a:solidFill>
                  <a:srgbClr val="000066"/>
                </a:solidFill>
                <a:latin typeface="+mn-lt"/>
                <a:cs typeface="+mn-cs"/>
              </a:defRPr>
            </a:lvl4pPr>
            <a:lvl5pPr indent="0" algn="ctr">
              <a:spcBef>
                <a:spcPct val="20000"/>
              </a:spcBef>
              <a:buNone/>
              <a:defRPr sz="2000">
                <a:solidFill>
                  <a:srgbClr val="000066"/>
                </a:solidFill>
                <a:latin typeface="+mn-lt"/>
                <a:cs typeface="+mn-cs"/>
              </a:defRPr>
            </a:lvl5pPr>
            <a:lvl6pPr indent="0" algn="ctr" fontAlgn="base">
              <a:spcBef>
                <a:spcPct val="20000"/>
              </a:spcBef>
              <a:spcAft>
                <a:spcPct val="0"/>
              </a:spcAft>
              <a:buNone/>
              <a:defRPr sz="2000">
                <a:solidFill>
                  <a:srgbClr val="000066"/>
                </a:solidFill>
                <a:latin typeface="+mn-lt"/>
                <a:cs typeface="+mn-cs"/>
              </a:defRPr>
            </a:lvl6pPr>
            <a:lvl7pPr indent="0" algn="ctr" fontAlgn="base">
              <a:spcBef>
                <a:spcPct val="20000"/>
              </a:spcBef>
              <a:spcAft>
                <a:spcPct val="0"/>
              </a:spcAft>
              <a:buNone/>
              <a:defRPr sz="2000">
                <a:solidFill>
                  <a:srgbClr val="000066"/>
                </a:solidFill>
                <a:latin typeface="+mn-lt"/>
                <a:cs typeface="+mn-cs"/>
              </a:defRPr>
            </a:lvl7pPr>
            <a:lvl8pPr indent="0" algn="ctr" fontAlgn="base">
              <a:spcBef>
                <a:spcPct val="20000"/>
              </a:spcBef>
              <a:spcAft>
                <a:spcPct val="0"/>
              </a:spcAft>
              <a:buNone/>
              <a:defRPr sz="2000">
                <a:solidFill>
                  <a:srgbClr val="000066"/>
                </a:solidFill>
                <a:latin typeface="+mn-lt"/>
                <a:cs typeface="+mn-cs"/>
              </a:defRPr>
            </a:lvl8pPr>
            <a:lvl9pPr indent="0" algn="ctr" fontAlgn="base">
              <a:spcBef>
                <a:spcPct val="20000"/>
              </a:spcBef>
              <a:spcAft>
                <a:spcPct val="0"/>
              </a:spcAft>
              <a:buNone/>
              <a:defRPr sz="2000">
                <a:solidFill>
                  <a:srgbClr val="000066"/>
                </a:solidFill>
                <a:latin typeface="+mn-lt"/>
                <a:cs typeface="+mn-cs"/>
              </a:defRPr>
            </a:lvl9pPr>
          </a:lstStyle>
          <a:p>
            <a:r>
              <a:rPr lang="en-US" err="1"/>
              <a:t>inna</a:t>
            </a:r>
            <a:r>
              <a:rPr lang="en-US"/>
              <a:t> </a:t>
            </a:r>
            <a:r>
              <a:rPr lang="en-US" err="1"/>
              <a:t>bayni</a:t>
            </a:r>
            <a:r>
              <a:rPr lang="en-US"/>
              <a:t> </a:t>
            </a:r>
            <a:r>
              <a:rPr lang="en-US" err="1"/>
              <a:t>wa</a:t>
            </a:r>
            <a:r>
              <a:rPr lang="en-US"/>
              <a:t> </a:t>
            </a:r>
            <a:r>
              <a:rPr lang="en-US" err="1"/>
              <a:t>bayna</a:t>
            </a:r>
            <a:r>
              <a:rPr lang="en-US"/>
              <a:t> </a:t>
            </a:r>
            <a:r>
              <a:rPr lang="en-US" err="1"/>
              <a:t>allahi</a:t>
            </a:r>
            <a:r>
              <a:rPr lang="en-US"/>
              <a:t> `</a:t>
            </a:r>
            <a:r>
              <a:rPr lang="en-US" err="1"/>
              <a:t>azza</a:t>
            </a:r>
            <a:r>
              <a:rPr lang="en-US"/>
              <a:t> </a:t>
            </a:r>
            <a:r>
              <a:rPr lang="en-US" err="1"/>
              <a:t>wa</a:t>
            </a:r>
            <a:r>
              <a:rPr lang="en-US"/>
              <a:t> </a:t>
            </a:r>
            <a:r>
              <a:rPr lang="en-US" err="1"/>
              <a:t>jalla</a:t>
            </a:r>
            <a:r>
              <a:rPr lang="en-US"/>
              <a:t> </a:t>
            </a:r>
            <a:r>
              <a:rPr lang="en-US" err="1"/>
              <a:t>dhunuban</a:t>
            </a:r>
            <a:endParaRPr lang="en-US"/>
          </a:p>
        </p:txBody>
      </p:sp>
      <p:sp>
        <p:nvSpPr>
          <p:cNvPr id="10" name="Text Box 13"/>
          <p:cNvSpPr txBox="1">
            <a:spLocks noChangeArrowheads="1"/>
          </p:cNvSpPr>
          <p:nvPr/>
        </p:nvSpPr>
        <p:spPr bwMode="auto">
          <a:xfrm>
            <a:off x="0" y="0"/>
            <a:ext cx="9144000" cy="336550"/>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1600" b="1" dirty="0" smtClean="0">
                <a:solidFill>
                  <a:srgbClr val="FFFF99"/>
                </a:solidFill>
                <a:latin typeface="Trebuchet MS" pitchFamily="34" charset="0"/>
              </a:rPr>
              <a:t>Ziyārat of Imam Ali (A.S) on 17th Rabi’al awwal</a:t>
            </a:r>
            <a:endParaRPr lang="en-US" sz="1600" b="1" dirty="0">
              <a:solidFill>
                <a:srgbClr val="FFFF99"/>
              </a:solidFill>
              <a:latin typeface="Trebuchet MS" pitchFamily="34" charset="0"/>
            </a:endParaRPr>
          </a:p>
        </p:txBody>
      </p:sp>
      <p:sp>
        <p:nvSpPr>
          <p:cNvPr id="13" name="Text Box 13"/>
          <p:cNvSpPr txBox="1">
            <a:spLocks noChangeArrowheads="1"/>
          </p:cNvSpPr>
          <p:nvPr/>
        </p:nvSpPr>
        <p:spPr bwMode="auto">
          <a:xfrm>
            <a:off x="4876800" y="-1002"/>
            <a:ext cx="4267200" cy="337552"/>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r" rtl="1"/>
            <a:r>
              <a:rPr lang="ar-SA" sz="1600" b="1" smtClean="0">
                <a:solidFill>
                  <a:srgbClr val="FFFF99"/>
                </a:solidFill>
                <a:latin typeface="Trebuchet MS" pitchFamily="34" charset="0"/>
              </a:rPr>
              <a:t>زيارة أمير المؤمنين (عليه السلام) يوم ١٧ ربيع الأول</a:t>
            </a:r>
          </a:p>
        </p:txBody>
      </p:sp>
    </p:spTree>
    <p:extLst>
      <p:ext uri="{BB962C8B-B14F-4D97-AF65-F5344CB8AC3E}">
        <p14:creationId xmlns:p14="http://schemas.microsoft.com/office/powerpoint/2010/main" val="243576693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13360" y="914400"/>
            <a:ext cx="8778240" cy="1470025"/>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rtl="1">
              <a:lnSpc>
                <a:spcPts val="5500"/>
              </a:lnSpc>
            </a:pPr>
            <a:r>
              <a:rPr lang="ar-SA" sz="7200" kern="1200">
                <a:latin typeface="Attari_Quran" pitchFamily="2" charset="-78"/>
                <a:ea typeface="+mn-ea"/>
                <a:cs typeface="Attari_Quran" pitchFamily="2" charset="-78"/>
              </a:rPr>
              <a:t>قَدْ اثْقَلَتْ ظَهْرِي</a:t>
            </a:r>
            <a:endParaRPr lang="en-US" sz="72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743200"/>
            <a:ext cx="8763000" cy="17526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342900" indent="-342900"/>
            <a:r>
              <a:rPr lang="en-US" b="1" kern="1200">
                <a:latin typeface="Arial" pitchFamily="34" charset="0"/>
                <a:ea typeface="MS Mincho" pitchFamily="49" charset="-128"/>
                <a:cs typeface="Arial" pitchFamily="34" charset="0"/>
              </a:rPr>
              <a:t>that have overburdened my back</a:t>
            </a:r>
          </a:p>
        </p:txBody>
      </p:sp>
      <p:sp>
        <p:nvSpPr>
          <p:cNvPr id="7" name="Subtitle 4"/>
          <p:cNvSpPr txBox="1">
            <a:spLocks/>
          </p:cNvSpPr>
          <p:nvPr/>
        </p:nvSpPr>
        <p:spPr bwMode="auto">
          <a:xfrm>
            <a:off x="213360" y="5029200"/>
            <a:ext cx="877824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marL="342900" indent="-342900" algn="ctr">
              <a:spcBef>
                <a:spcPct val="20000"/>
              </a:spcBef>
              <a:buNone/>
              <a:defRPr sz="2400" b="1" i="1">
                <a:solidFill>
                  <a:srgbClr val="000066"/>
                </a:solidFill>
                <a:latin typeface="+mn-lt"/>
                <a:ea typeface="MS Mincho" pitchFamily="49" charset="-128"/>
                <a:cs typeface="+mn-cs"/>
              </a:defRPr>
            </a:lvl1pPr>
            <a:lvl2pPr indent="0" algn="ctr">
              <a:spcBef>
                <a:spcPct val="20000"/>
              </a:spcBef>
              <a:buNone/>
              <a:defRPr sz="2800">
                <a:solidFill>
                  <a:srgbClr val="000066"/>
                </a:solidFill>
                <a:latin typeface="+mn-lt"/>
                <a:cs typeface="+mn-cs"/>
              </a:defRPr>
            </a:lvl2pPr>
            <a:lvl3pPr indent="0" algn="ctr">
              <a:spcBef>
                <a:spcPct val="20000"/>
              </a:spcBef>
              <a:buNone/>
              <a:defRPr sz="2400">
                <a:solidFill>
                  <a:srgbClr val="000066"/>
                </a:solidFill>
                <a:latin typeface="+mn-lt"/>
                <a:cs typeface="+mn-cs"/>
              </a:defRPr>
            </a:lvl3pPr>
            <a:lvl4pPr indent="0" algn="ctr">
              <a:spcBef>
                <a:spcPct val="20000"/>
              </a:spcBef>
              <a:buNone/>
              <a:defRPr sz="2000">
                <a:solidFill>
                  <a:srgbClr val="000066"/>
                </a:solidFill>
                <a:latin typeface="+mn-lt"/>
                <a:cs typeface="+mn-cs"/>
              </a:defRPr>
            </a:lvl4pPr>
            <a:lvl5pPr indent="0" algn="ctr">
              <a:spcBef>
                <a:spcPct val="20000"/>
              </a:spcBef>
              <a:buNone/>
              <a:defRPr sz="2000">
                <a:solidFill>
                  <a:srgbClr val="000066"/>
                </a:solidFill>
                <a:latin typeface="+mn-lt"/>
                <a:cs typeface="+mn-cs"/>
              </a:defRPr>
            </a:lvl5pPr>
            <a:lvl6pPr indent="0" algn="ctr" fontAlgn="base">
              <a:spcBef>
                <a:spcPct val="20000"/>
              </a:spcBef>
              <a:spcAft>
                <a:spcPct val="0"/>
              </a:spcAft>
              <a:buNone/>
              <a:defRPr sz="2000">
                <a:solidFill>
                  <a:srgbClr val="000066"/>
                </a:solidFill>
                <a:latin typeface="+mn-lt"/>
                <a:cs typeface="+mn-cs"/>
              </a:defRPr>
            </a:lvl6pPr>
            <a:lvl7pPr indent="0" algn="ctr" fontAlgn="base">
              <a:spcBef>
                <a:spcPct val="20000"/>
              </a:spcBef>
              <a:spcAft>
                <a:spcPct val="0"/>
              </a:spcAft>
              <a:buNone/>
              <a:defRPr sz="2000">
                <a:solidFill>
                  <a:srgbClr val="000066"/>
                </a:solidFill>
                <a:latin typeface="+mn-lt"/>
                <a:cs typeface="+mn-cs"/>
              </a:defRPr>
            </a:lvl7pPr>
            <a:lvl8pPr indent="0" algn="ctr" fontAlgn="base">
              <a:spcBef>
                <a:spcPct val="20000"/>
              </a:spcBef>
              <a:spcAft>
                <a:spcPct val="0"/>
              </a:spcAft>
              <a:buNone/>
              <a:defRPr sz="2000">
                <a:solidFill>
                  <a:srgbClr val="000066"/>
                </a:solidFill>
                <a:latin typeface="+mn-lt"/>
                <a:cs typeface="+mn-cs"/>
              </a:defRPr>
            </a:lvl8pPr>
            <a:lvl9pPr indent="0" algn="ctr" fontAlgn="base">
              <a:spcBef>
                <a:spcPct val="20000"/>
              </a:spcBef>
              <a:spcAft>
                <a:spcPct val="0"/>
              </a:spcAft>
              <a:buNone/>
              <a:defRPr sz="2000">
                <a:solidFill>
                  <a:srgbClr val="000066"/>
                </a:solidFill>
                <a:latin typeface="+mn-lt"/>
                <a:cs typeface="+mn-cs"/>
              </a:defRPr>
            </a:lvl9pPr>
          </a:lstStyle>
          <a:p>
            <a:r>
              <a:rPr lang="en-US" err="1"/>
              <a:t>qad</a:t>
            </a:r>
            <a:r>
              <a:rPr lang="en-US"/>
              <a:t> </a:t>
            </a:r>
            <a:r>
              <a:rPr lang="en-US" err="1"/>
              <a:t>athqalat</a:t>
            </a:r>
            <a:r>
              <a:rPr lang="en-US"/>
              <a:t> </a:t>
            </a:r>
            <a:r>
              <a:rPr lang="en-US" err="1"/>
              <a:t>zahri</a:t>
            </a:r>
            <a:endParaRPr lang="en-US"/>
          </a:p>
        </p:txBody>
      </p:sp>
      <p:sp>
        <p:nvSpPr>
          <p:cNvPr id="10" name="Text Box 13"/>
          <p:cNvSpPr txBox="1">
            <a:spLocks noChangeArrowheads="1"/>
          </p:cNvSpPr>
          <p:nvPr/>
        </p:nvSpPr>
        <p:spPr bwMode="auto">
          <a:xfrm>
            <a:off x="0" y="0"/>
            <a:ext cx="9144000" cy="336550"/>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1600" b="1" dirty="0" smtClean="0">
                <a:solidFill>
                  <a:srgbClr val="FFFF99"/>
                </a:solidFill>
                <a:latin typeface="Trebuchet MS" pitchFamily="34" charset="0"/>
              </a:rPr>
              <a:t>Ziyārat of Imam Ali (A.S) on 17th Rabi’al awwal</a:t>
            </a:r>
            <a:endParaRPr lang="en-US" sz="1600" b="1" dirty="0">
              <a:solidFill>
                <a:srgbClr val="FFFF99"/>
              </a:solidFill>
              <a:latin typeface="Trebuchet MS" pitchFamily="34" charset="0"/>
            </a:endParaRPr>
          </a:p>
        </p:txBody>
      </p:sp>
      <p:sp>
        <p:nvSpPr>
          <p:cNvPr id="13" name="Text Box 13"/>
          <p:cNvSpPr txBox="1">
            <a:spLocks noChangeArrowheads="1"/>
          </p:cNvSpPr>
          <p:nvPr/>
        </p:nvSpPr>
        <p:spPr bwMode="auto">
          <a:xfrm>
            <a:off x="4876800" y="-1002"/>
            <a:ext cx="4267200" cy="337552"/>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r" rtl="1"/>
            <a:r>
              <a:rPr lang="ar-SA" sz="1600" b="1" smtClean="0">
                <a:solidFill>
                  <a:srgbClr val="FFFF99"/>
                </a:solidFill>
                <a:latin typeface="Trebuchet MS" pitchFamily="34" charset="0"/>
              </a:rPr>
              <a:t>زيارة أمير المؤمنين (عليه السلام) يوم ١٧ ربيع الأول</a:t>
            </a:r>
          </a:p>
        </p:txBody>
      </p:sp>
    </p:spTree>
    <p:extLst>
      <p:ext uri="{BB962C8B-B14F-4D97-AF65-F5344CB8AC3E}">
        <p14:creationId xmlns:p14="http://schemas.microsoft.com/office/powerpoint/2010/main" val="263096261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13360" y="914400"/>
            <a:ext cx="8778240" cy="1470025"/>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rtl="1">
              <a:lnSpc>
                <a:spcPts val="5500"/>
              </a:lnSpc>
            </a:pPr>
            <a:r>
              <a:rPr lang="ar-SA" sz="7200" kern="1200">
                <a:latin typeface="Attari_Quran" pitchFamily="2" charset="-78"/>
                <a:ea typeface="+mn-ea"/>
                <a:cs typeface="Attari_Quran" pitchFamily="2" charset="-78"/>
              </a:rPr>
              <a:t>وَمَنَعَتْنِي مِنَ </a:t>
            </a:r>
            <a:r>
              <a:rPr lang="ar-SA" sz="7200" kern="1200" err="1">
                <a:latin typeface="Attari_Quran" pitchFamily="2" charset="-78"/>
                <a:ea typeface="+mn-ea"/>
                <a:cs typeface="Attari_Quran" pitchFamily="2" charset="-78"/>
              </a:rPr>
              <a:t>ٱلرُّقَادِ</a:t>
            </a:r>
            <a:endParaRPr lang="en-US" sz="72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743200"/>
            <a:ext cx="8763000" cy="17526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342900" indent="-342900"/>
            <a:r>
              <a:rPr lang="en-US" b="1" kern="1200">
                <a:latin typeface="Arial" pitchFamily="34" charset="0"/>
                <a:ea typeface="MS Mincho" pitchFamily="49" charset="-128"/>
                <a:cs typeface="Arial" pitchFamily="34" charset="0"/>
              </a:rPr>
              <a:t>and deprived me of sleep;</a:t>
            </a:r>
          </a:p>
        </p:txBody>
      </p:sp>
      <p:sp>
        <p:nvSpPr>
          <p:cNvPr id="7" name="Subtitle 4"/>
          <p:cNvSpPr txBox="1">
            <a:spLocks/>
          </p:cNvSpPr>
          <p:nvPr/>
        </p:nvSpPr>
        <p:spPr bwMode="auto">
          <a:xfrm>
            <a:off x="213360" y="5029200"/>
            <a:ext cx="877824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marL="342900" indent="-342900" algn="ctr">
              <a:spcBef>
                <a:spcPct val="20000"/>
              </a:spcBef>
              <a:buNone/>
              <a:defRPr sz="2400" b="1" i="1">
                <a:solidFill>
                  <a:srgbClr val="000066"/>
                </a:solidFill>
                <a:latin typeface="+mn-lt"/>
                <a:ea typeface="MS Mincho" pitchFamily="49" charset="-128"/>
                <a:cs typeface="+mn-cs"/>
              </a:defRPr>
            </a:lvl1pPr>
            <a:lvl2pPr indent="0" algn="ctr">
              <a:spcBef>
                <a:spcPct val="20000"/>
              </a:spcBef>
              <a:buNone/>
              <a:defRPr sz="2800">
                <a:solidFill>
                  <a:srgbClr val="000066"/>
                </a:solidFill>
                <a:latin typeface="+mn-lt"/>
                <a:cs typeface="+mn-cs"/>
              </a:defRPr>
            </a:lvl2pPr>
            <a:lvl3pPr indent="0" algn="ctr">
              <a:spcBef>
                <a:spcPct val="20000"/>
              </a:spcBef>
              <a:buNone/>
              <a:defRPr sz="2400">
                <a:solidFill>
                  <a:srgbClr val="000066"/>
                </a:solidFill>
                <a:latin typeface="+mn-lt"/>
                <a:cs typeface="+mn-cs"/>
              </a:defRPr>
            </a:lvl3pPr>
            <a:lvl4pPr indent="0" algn="ctr">
              <a:spcBef>
                <a:spcPct val="20000"/>
              </a:spcBef>
              <a:buNone/>
              <a:defRPr sz="2000">
                <a:solidFill>
                  <a:srgbClr val="000066"/>
                </a:solidFill>
                <a:latin typeface="+mn-lt"/>
                <a:cs typeface="+mn-cs"/>
              </a:defRPr>
            </a:lvl4pPr>
            <a:lvl5pPr indent="0" algn="ctr">
              <a:spcBef>
                <a:spcPct val="20000"/>
              </a:spcBef>
              <a:buNone/>
              <a:defRPr sz="2000">
                <a:solidFill>
                  <a:srgbClr val="000066"/>
                </a:solidFill>
                <a:latin typeface="+mn-lt"/>
                <a:cs typeface="+mn-cs"/>
              </a:defRPr>
            </a:lvl5pPr>
            <a:lvl6pPr indent="0" algn="ctr" fontAlgn="base">
              <a:spcBef>
                <a:spcPct val="20000"/>
              </a:spcBef>
              <a:spcAft>
                <a:spcPct val="0"/>
              </a:spcAft>
              <a:buNone/>
              <a:defRPr sz="2000">
                <a:solidFill>
                  <a:srgbClr val="000066"/>
                </a:solidFill>
                <a:latin typeface="+mn-lt"/>
                <a:cs typeface="+mn-cs"/>
              </a:defRPr>
            </a:lvl6pPr>
            <a:lvl7pPr indent="0" algn="ctr" fontAlgn="base">
              <a:spcBef>
                <a:spcPct val="20000"/>
              </a:spcBef>
              <a:spcAft>
                <a:spcPct val="0"/>
              </a:spcAft>
              <a:buNone/>
              <a:defRPr sz="2000">
                <a:solidFill>
                  <a:srgbClr val="000066"/>
                </a:solidFill>
                <a:latin typeface="+mn-lt"/>
                <a:cs typeface="+mn-cs"/>
              </a:defRPr>
            </a:lvl7pPr>
            <a:lvl8pPr indent="0" algn="ctr" fontAlgn="base">
              <a:spcBef>
                <a:spcPct val="20000"/>
              </a:spcBef>
              <a:spcAft>
                <a:spcPct val="0"/>
              </a:spcAft>
              <a:buNone/>
              <a:defRPr sz="2000">
                <a:solidFill>
                  <a:srgbClr val="000066"/>
                </a:solidFill>
                <a:latin typeface="+mn-lt"/>
                <a:cs typeface="+mn-cs"/>
              </a:defRPr>
            </a:lvl8pPr>
            <a:lvl9pPr indent="0" algn="ctr" fontAlgn="base">
              <a:spcBef>
                <a:spcPct val="20000"/>
              </a:spcBef>
              <a:spcAft>
                <a:spcPct val="0"/>
              </a:spcAft>
              <a:buNone/>
              <a:defRPr sz="2000">
                <a:solidFill>
                  <a:srgbClr val="000066"/>
                </a:solidFill>
                <a:latin typeface="+mn-lt"/>
                <a:cs typeface="+mn-cs"/>
              </a:defRPr>
            </a:lvl9pPr>
          </a:lstStyle>
          <a:p>
            <a:r>
              <a:rPr lang="en-US" err="1"/>
              <a:t>wa</a:t>
            </a:r>
            <a:r>
              <a:rPr lang="en-US"/>
              <a:t> </a:t>
            </a:r>
            <a:r>
              <a:rPr lang="en-US" err="1"/>
              <a:t>mana`atni</a:t>
            </a:r>
            <a:r>
              <a:rPr lang="en-US"/>
              <a:t> min </a:t>
            </a:r>
            <a:r>
              <a:rPr lang="en-US" err="1"/>
              <a:t>alrruqadi</a:t>
            </a:r>
            <a:endParaRPr lang="en-US"/>
          </a:p>
        </p:txBody>
      </p:sp>
      <p:sp>
        <p:nvSpPr>
          <p:cNvPr id="10" name="Text Box 13"/>
          <p:cNvSpPr txBox="1">
            <a:spLocks noChangeArrowheads="1"/>
          </p:cNvSpPr>
          <p:nvPr/>
        </p:nvSpPr>
        <p:spPr bwMode="auto">
          <a:xfrm>
            <a:off x="0" y="0"/>
            <a:ext cx="9144000" cy="336550"/>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1600" b="1" dirty="0" smtClean="0">
                <a:solidFill>
                  <a:srgbClr val="FFFF99"/>
                </a:solidFill>
                <a:latin typeface="Trebuchet MS" pitchFamily="34" charset="0"/>
              </a:rPr>
              <a:t>Ziyārat of Imam Ali (A.S) on 17th Rabi’al awwal</a:t>
            </a:r>
            <a:endParaRPr lang="en-US" sz="1600" b="1" dirty="0">
              <a:solidFill>
                <a:srgbClr val="FFFF99"/>
              </a:solidFill>
              <a:latin typeface="Trebuchet MS" pitchFamily="34" charset="0"/>
            </a:endParaRPr>
          </a:p>
        </p:txBody>
      </p:sp>
      <p:sp>
        <p:nvSpPr>
          <p:cNvPr id="13" name="Text Box 13"/>
          <p:cNvSpPr txBox="1">
            <a:spLocks noChangeArrowheads="1"/>
          </p:cNvSpPr>
          <p:nvPr/>
        </p:nvSpPr>
        <p:spPr bwMode="auto">
          <a:xfrm>
            <a:off x="4876800" y="-1002"/>
            <a:ext cx="4267200" cy="337552"/>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r" rtl="1"/>
            <a:r>
              <a:rPr lang="ar-SA" sz="1600" b="1" smtClean="0">
                <a:solidFill>
                  <a:srgbClr val="FFFF99"/>
                </a:solidFill>
                <a:latin typeface="Trebuchet MS" pitchFamily="34" charset="0"/>
              </a:rPr>
              <a:t>زيارة أمير المؤمنين (عليه السلام) يوم ١٧ ربيع الأول</a:t>
            </a:r>
          </a:p>
        </p:txBody>
      </p:sp>
    </p:spTree>
    <p:extLst>
      <p:ext uri="{BB962C8B-B14F-4D97-AF65-F5344CB8AC3E}">
        <p14:creationId xmlns:p14="http://schemas.microsoft.com/office/powerpoint/2010/main" val="67751931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13360" y="914400"/>
            <a:ext cx="8778240" cy="1470025"/>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rtl="1">
              <a:lnSpc>
                <a:spcPts val="5500"/>
              </a:lnSpc>
            </a:pPr>
            <a:r>
              <a:rPr lang="ar-SA" sz="7200" kern="1200">
                <a:latin typeface="Attari_Quran" pitchFamily="2" charset="-78"/>
                <a:ea typeface="+mn-ea"/>
                <a:cs typeface="Attari_Quran" pitchFamily="2" charset="-78"/>
              </a:rPr>
              <a:t>وَذِكْرُهَا يُقَلْقِلُ احْشَائِي</a:t>
            </a:r>
            <a:endParaRPr lang="en-US" sz="72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743200"/>
            <a:ext cx="8763000" cy="17526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342900" indent="-342900"/>
            <a:r>
              <a:rPr lang="en-US" b="1" kern="1200">
                <a:latin typeface="Arial" pitchFamily="34" charset="0"/>
                <a:ea typeface="MS Mincho" pitchFamily="49" charset="-128"/>
                <a:cs typeface="Arial" pitchFamily="34" charset="0"/>
              </a:rPr>
              <a:t>whenever I remember them, even my insides shiver.</a:t>
            </a:r>
          </a:p>
        </p:txBody>
      </p:sp>
      <p:sp>
        <p:nvSpPr>
          <p:cNvPr id="7" name="Subtitle 4"/>
          <p:cNvSpPr txBox="1">
            <a:spLocks/>
          </p:cNvSpPr>
          <p:nvPr/>
        </p:nvSpPr>
        <p:spPr bwMode="auto">
          <a:xfrm>
            <a:off x="213360" y="5029200"/>
            <a:ext cx="877824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marL="342900" indent="-342900" algn="ctr">
              <a:spcBef>
                <a:spcPct val="20000"/>
              </a:spcBef>
              <a:buNone/>
              <a:defRPr sz="2400" b="1" i="1">
                <a:solidFill>
                  <a:srgbClr val="000066"/>
                </a:solidFill>
                <a:latin typeface="+mn-lt"/>
                <a:ea typeface="MS Mincho" pitchFamily="49" charset="-128"/>
                <a:cs typeface="+mn-cs"/>
              </a:defRPr>
            </a:lvl1pPr>
            <a:lvl2pPr indent="0" algn="ctr">
              <a:spcBef>
                <a:spcPct val="20000"/>
              </a:spcBef>
              <a:buNone/>
              <a:defRPr sz="2800">
                <a:solidFill>
                  <a:srgbClr val="000066"/>
                </a:solidFill>
                <a:latin typeface="+mn-lt"/>
                <a:cs typeface="+mn-cs"/>
              </a:defRPr>
            </a:lvl2pPr>
            <a:lvl3pPr indent="0" algn="ctr">
              <a:spcBef>
                <a:spcPct val="20000"/>
              </a:spcBef>
              <a:buNone/>
              <a:defRPr sz="2400">
                <a:solidFill>
                  <a:srgbClr val="000066"/>
                </a:solidFill>
                <a:latin typeface="+mn-lt"/>
                <a:cs typeface="+mn-cs"/>
              </a:defRPr>
            </a:lvl3pPr>
            <a:lvl4pPr indent="0" algn="ctr">
              <a:spcBef>
                <a:spcPct val="20000"/>
              </a:spcBef>
              <a:buNone/>
              <a:defRPr sz="2000">
                <a:solidFill>
                  <a:srgbClr val="000066"/>
                </a:solidFill>
                <a:latin typeface="+mn-lt"/>
                <a:cs typeface="+mn-cs"/>
              </a:defRPr>
            </a:lvl4pPr>
            <a:lvl5pPr indent="0" algn="ctr">
              <a:spcBef>
                <a:spcPct val="20000"/>
              </a:spcBef>
              <a:buNone/>
              <a:defRPr sz="2000">
                <a:solidFill>
                  <a:srgbClr val="000066"/>
                </a:solidFill>
                <a:latin typeface="+mn-lt"/>
                <a:cs typeface="+mn-cs"/>
              </a:defRPr>
            </a:lvl5pPr>
            <a:lvl6pPr indent="0" algn="ctr" fontAlgn="base">
              <a:spcBef>
                <a:spcPct val="20000"/>
              </a:spcBef>
              <a:spcAft>
                <a:spcPct val="0"/>
              </a:spcAft>
              <a:buNone/>
              <a:defRPr sz="2000">
                <a:solidFill>
                  <a:srgbClr val="000066"/>
                </a:solidFill>
                <a:latin typeface="+mn-lt"/>
                <a:cs typeface="+mn-cs"/>
              </a:defRPr>
            </a:lvl6pPr>
            <a:lvl7pPr indent="0" algn="ctr" fontAlgn="base">
              <a:spcBef>
                <a:spcPct val="20000"/>
              </a:spcBef>
              <a:spcAft>
                <a:spcPct val="0"/>
              </a:spcAft>
              <a:buNone/>
              <a:defRPr sz="2000">
                <a:solidFill>
                  <a:srgbClr val="000066"/>
                </a:solidFill>
                <a:latin typeface="+mn-lt"/>
                <a:cs typeface="+mn-cs"/>
              </a:defRPr>
            </a:lvl7pPr>
            <a:lvl8pPr indent="0" algn="ctr" fontAlgn="base">
              <a:spcBef>
                <a:spcPct val="20000"/>
              </a:spcBef>
              <a:spcAft>
                <a:spcPct val="0"/>
              </a:spcAft>
              <a:buNone/>
              <a:defRPr sz="2000">
                <a:solidFill>
                  <a:srgbClr val="000066"/>
                </a:solidFill>
                <a:latin typeface="+mn-lt"/>
                <a:cs typeface="+mn-cs"/>
              </a:defRPr>
            </a:lvl8pPr>
            <a:lvl9pPr indent="0" algn="ctr" fontAlgn="base">
              <a:spcBef>
                <a:spcPct val="20000"/>
              </a:spcBef>
              <a:spcAft>
                <a:spcPct val="0"/>
              </a:spcAft>
              <a:buNone/>
              <a:defRPr sz="2000">
                <a:solidFill>
                  <a:srgbClr val="000066"/>
                </a:solidFill>
                <a:latin typeface="+mn-lt"/>
                <a:cs typeface="+mn-cs"/>
              </a:defRPr>
            </a:lvl9pPr>
          </a:lstStyle>
          <a:p>
            <a:r>
              <a:rPr lang="en-US" err="1"/>
              <a:t>wa</a:t>
            </a:r>
            <a:r>
              <a:rPr lang="en-US"/>
              <a:t> </a:t>
            </a:r>
            <a:r>
              <a:rPr lang="en-US" err="1"/>
              <a:t>dhikruha</a:t>
            </a:r>
            <a:r>
              <a:rPr lang="en-US"/>
              <a:t> </a:t>
            </a:r>
            <a:r>
              <a:rPr lang="en-US" err="1"/>
              <a:t>yuqalqilu</a:t>
            </a:r>
            <a:r>
              <a:rPr lang="en-US"/>
              <a:t> </a:t>
            </a:r>
            <a:r>
              <a:rPr lang="en-US" err="1"/>
              <a:t>ahsha'i</a:t>
            </a:r>
            <a:endParaRPr lang="en-US"/>
          </a:p>
        </p:txBody>
      </p:sp>
      <p:sp>
        <p:nvSpPr>
          <p:cNvPr id="10" name="Text Box 13"/>
          <p:cNvSpPr txBox="1">
            <a:spLocks noChangeArrowheads="1"/>
          </p:cNvSpPr>
          <p:nvPr/>
        </p:nvSpPr>
        <p:spPr bwMode="auto">
          <a:xfrm>
            <a:off x="0" y="0"/>
            <a:ext cx="9144000" cy="336550"/>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1600" b="1" dirty="0" smtClean="0">
                <a:solidFill>
                  <a:srgbClr val="FFFF99"/>
                </a:solidFill>
                <a:latin typeface="Trebuchet MS" pitchFamily="34" charset="0"/>
              </a:rPr>
              <a:t>Ziyārat of Imam Ali (A.S) on 17th Rabi’al awwal</a:t>
            </a:r>
            <a:endParaRPr lang="en-US" sz="1600" b="1" dirty="0">
              <a:solidFill>
                <a:srgbClr val="FFFF99"/>
              </a:solidFill>
              <a:latin typeface="Trebuchet MS" pitchFamily="34" charset="0"/>
            </a:endParaRPr>
          </a:p>
        </p:txBody>
      </p:sp>
      <p:sp>
        <p:nvSpPr>
          <p:cNvPr id="13" name="Text Box 13"/>
          <p:cNvSpPr txBox="1">
            <a:spLocks noChangeArrowheads="1"/>
          </p:cNvSpPr>
          <p:nvPr/>
        </p:nvSpPr>
        <p:spPr bwMode="auto">
          <a:xfrm>
            <a:off x="4876800" y="-1002"/>
            <a:ext cx="4267200" cy="337552"/>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r" rtl="1"/>
            <a:r>
              <a:rPr lang="ar-SA" sz="1600" b="1" smtClean="0">
                <a:solidFill>
                  <a:srgbClr val="FFFF99"/>
                </a:solidFill>
                <a:latin typeface="Trebuchet MS" pitchFamily="34" charset="0"/>
              </a:rPr>
              <a:t>زيارة أمير المؤمنين (عليه السلام) يوم ١٧ ربيع الأول</a:t>
            </a:r>
          </a:p>
        </p:txBody>
      </p:sp>
    </p:spTree>
    <p:extLst>
      <p:ext uri="{BB962C8B-B14F-4D97-AF65-F5344CB8AC3E}">
        <p14:creationId xmlns:p14="http://schemas.microsoft.com/office/powerpoint/2010/main" val="364987322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13360" y="914400"/>
            <a:ext cx="8778240" cy="1470025"/>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rtl="1">
              <a:lnSpc>
                <a:spcPts val="5500"/>
              </a:lnSpc>
            </a:pPr>
            <a:r>
              <a:rPr lang="ar-SA" sz="7200" kern="1200">
                <a:latin typeface="Attari_Quran" pitchFamily="2" charset="-78"/>
                <a:ea typeface="+mn-ea"/>
                <a:cs typeface="Attari_Quran" pitchFamily="2" charset="-78"/>
              </a:rPr>
              <a:t>وَقَدْ هَرَبْتُ </a:t>
            </a:r>
            <a:r>
              <a:rPr lang="ar-SA" sz="7200" kern="1200" err="1">
                <a:latin typeface="Attari_Quran" pitchFamily="2" charset="-78"/>
                <a:ea typeface="+mn-ea"/>
                <a:cs typeface="Attari_Quran" pitchFamily="2" charset="-78"/>
              </a:rPr>
              <a:t>إِلَىٰ</a:t>
            </a:r>
            <a:r>
              <a:rPr lang="ar-SA" sz="7200" kern="1200">
                <a:latin typeface="Attari_Quran" pitchFamily="2" charset="-78"/>
                <a:ea typeface="+mn-ea"/>
                <a:cs typeface="Attari_Quran" pitchFamily="2" charset="-78"/>
              </a:rPr>
              <a:t> </a:t>
            </a:r>
            <a:r>
              <a:rPr lang="ar-SA" sz="7200" kern="1200" err="1">
                <a:latin typeface="Attari_Quran" pitchFamily="2" charset="-78"/>
                <a:ea typeface="+mn-ea"/>
                <a:cs typeface="Attari_Quran" pitchFamily="2" charset="-78"/>
              </a:rPr>
              <a:t>ٱللَّهِ</a:t>
            </a:r>
            <a:r>
              <a:rPr lang="ar-SA" sz="7200" kern="1200">
                <a:latin typeface="Attari_Quran" pitchFamily="2" charset="-78"/>
                <a:ea typeface="+mn-ea"/>
                <a:cs typeface="Attari_Quran" pitchFamily="2" charset="-78"/>
              </a:rPr>
              <a:t> عَزَّ وَجَلَّ وَإِلَيْكَ</a:t>
            </a:r>
            <a:endParaRPr lang="en-US" sz="72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743200"/>
            <a:ext cx="8763000" cy="17526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342900" indent="-342900"/>
            <a:r>
              <a:rPr lang="en-US" b="1" kern="1200">
                <a:latin typeface="Arial" pitchFamily="34" charset="0"/>
                <a:ea typeface="MS Mincho" pitchFamily="49" charset="-128"/>
                <a:cs typeface="Arial" pitchFamily="34" charset="0"/>
              </a:rPr>
              <a:t>I thus flee to Allah, to Whom all might and majesty belong, and to you.</a:t>
            </a:r>
          </a:p>
        </p:txBody>
      </p:sp>
      <p:sp>
        <p:nvSpPr>
          <p:cNvPr id="7" name="Subtitle 4"/>
          <p:cNvSpPr txBox="1">
            <a:spLocks/>
          </p:cNvSpPr>
          <p:nvPr/>
        </p:nvSpPr>
        <p:spPr bwMode="auto">
          <a:xfrm>
            <a:off x="213360" y="5029200"/>
            <a:ext cx="877824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marL="342900" indent="-342900" algn="ctr">
              <a:spcBef>
                <a:spcPct val="20000"/>
              </a:spcBef>
              <a:buNone/>
              <a:defRPr sz="2400" b="1" i="1">
                <a:solidFill>
                  <a:srgbClr val="000066"/>
                </a:solidFill>
                <a:latin typeface="+mn-lt"/>
                <a:ea typeface="MS Mincho" pitchFamily="49" charset="-128"/>
                <a:cs typeface="+mn-cs"/>
              </a:defRPr>
            </a:lvl1pPr>
            <a:lvl2pPr indent="0" algn="ctr">
              <a:spcBef>
                <a:spcPct val="20000"/>
              </a:spcBef>
              <a:buNone/>
              <a:defRPr sz="2800">
                <a:solidFill>
                  <a:srgbClr val="000066"/>
                </a:solidFill>
                <a:latin typeface="+mn-lt"/>
                <a:cs typeface="+mn-cs"/>
              </a:defRPr>
            </a:lvl2pPr>
            <a:lvl3pPr indent="0" algn="ctr">
              <a:spcBef>
                <a:spcPct val="20000"/>
              </a:spcBef>
              <a:buNone/>
              <a:defRPr sz="2400">
                <a:solidFill>
                  <a:srgbClr val="000066"/>
                </a:solidFill>
                <a:latin typeface="+mn-lt"/>
                <a:cs typeface="+mn-cs"/>
              </a:defRPr>
            </a:lvl3pPr>
            <a:lvl4pPr indent="0" algn="ctr">
              <a:spcBef>
                <a:spcPct val="20000"/>
              </a:spcBef>
              <a:buNone/>
              <a:defRPr sz="2000">
                <a:solidFill>
                  <a:srgbClr val="000066"/>
                </a:solidFill>
                <a:latin typeface="+mn-lt"/>
                <a:cs typeface="+mn-cs"/>
              </a:defRPr>
            </a:lvl4pPr>
            <a:lvl5pPr indent="0" algn="ctr">
              <a:spcBef>
                <a:spcPct val="20000"/>
              </a:spcBef>
              <a:buNone/>
              <a:defRPr sz="2000">
                <a:solidFill>
                  <a:srgbClr val="000066"/>
                </a:solidFill>
                <a:latin typeface="+mn-lt"/>
                <a:cs typeface="+mn-cs"/>
              </a:defRPr>
            </a:lvl5pPr>
            <a:lvl6pPr indent="0" algn="ctr" fontAlgn="base">
              <a:spcBef>
                <a:spcPct val="20000"/>
              </a:spcBef>
              <a:spcAft>
                <a:spcPct val="0"/>
              </a:spcAft>
              <a:buNone/>
              <a:defRPr sz="2000">
                <a:solidFill>
                  <a:srgbClr val="000066"/>
                </a:solidFill>
                <a:latin typeface="+mn-lt"/>
                <a:cs typeface="+mn-cs"/>
              </a:defRPr>
            </a:lvl6pPr>
            <a:lvl7pPr indent="0" algn="ctr" fontAlgn="base">
              <a:spcBef>
                <a:spcPct val="20000"/>
              </a:spcBef>
              <a:spcAft>
                <a:spcPct val="0"/>
              </a:spcAft>
              <a:buNone/>
              <a:defRPr sz="2000">
                <a:solidFill>
                  <a:srgbClr val="000066"/>
                </a:solidFill>
                <a:latin typeface="+mn-lt"/>
                <a:cs typeface="+mn-cs"/>
              </a:defRPr>
            </a:lvl7pPr>
            <a:lvl8pPr indent="0" algn="ctr" fontAlgn="base">
              <a:spcBef>
                <a:spcPct val="20000"/>
              </a:spcBef>
              <a:spcAft>
                <a:spcPct val="0"/>
              </a:spcAft>
              <a:buNone/>
              <a:defRPr sz="2000">
                <a:solidFill>
                  <a:srgbClr val="000066"/>
                </a:solidFill>
                <a:latin typeface="+mn-lt"/>
                <a:cs typeface="+mn-cs"/>
              </a:defRPr>
            </a:lvl8pPr>
            <a:lvl9pPr indent="0" algn="ctr" fontAlgn="base">
              <a:spcBef>
                <a:spcPct val="20000"/>
              </a:spcBef>
              <a:spcAft>
                <a:spcPct val="0"/>
              </a:spcAft>
              <a:buNone/>
              <a:defRPr sz="2000">
                <a:solidFill>
                  <a:srgbClr val="000066"/>
                </a:solidFill>
                <a:latin typeface="+mn-lt"/>
                <a:cs typeface="+mn-cs"/>
              </a:defRPr>
            </a:lvl9pPr>
          </a:lstStyle>
          <a:p>
            <a:r>
              <a:rPr lang="en-US" err="1"/>
              <a:t>wa</a:t>
            </a:r>
            <a:r>
              <a:rPr lang="en-US"/>
              <a:t> </a:t>
            </a:r>
            <a:r>
              <a:rPr lang="en-US" err="1"/>
              <a:t>qad</a:t>
            </a:r>
            <a:r>
              <a:rPr lang="en-US"/>
              <a:t> </a:t>
            </a:r>
            <a:r>
              <a:rPr lang="en-US" err="1"/>
              <a:t>harabtu</a:t>
            </a:r>
            <a:r>
              <a:rPr lang="en-US"/>
              <a:t> </a:t>
            </a:r>
            <a:r>
              <a:rPr lang="en-US" err="1"/>
              <a:t>ila</a:t>
            </a:r>
            <a:r>
              <a:rPr lang="en-US"/>
              <a:t> </a:t>
            </a:r>
            <a:r>
              <a:rPr lang="en-US" err="1"/>
              <a:t>allahi</a:t>
            </a:r>
            <a:r>
              <a:rPr lang="en-US"/>
              <a:t> `</a:t>
            </a:r>
            <a:r>
              <a:rPr lang="en-US" err="1"/>
              <a:t>azza</a:t>
            </a:r>
            <a:r>
              <a:rPr lang="en-US"/>
              <a:t> </a:t>
            </a:r>
            <a:r>
              <a:rPr lang="en-US" err="1"/>
              <a:t>wa</a:t>
            </a:r>
            <a:r>
              <a:rPr lang="en-US"/>
              <a:t> </a:t>
            </a:r>
            <a:r>
              <a:rPr lang="en-US" err="1"/>
              <a:t>jalla</a:t>
            </a:r>
            <a:r>
              <a:rPr lang="en-US"/>
              <a:t> </a:t>
            </a:r>
            <a:r>
              <a:rPr lang="en-US" err="1"/>
              <a:t>wa</a:t>
            </a:r>
            <a:r>
              <a:rPr lang="en-US"/>
              <a:t> </a:t>
            </a:r>
            <a:r>
              <a:rPr lang="en-US" err="1"/>
              <a:t>ilayka</a:t>
            </a:r>
            <a:endParaRPr lang="en-US"/>
          </a:p>
        </p:txBody>
      </p:sp>
      <p:sp>
        <p:nvSpPr>
          <p:cNvPr id="10" name="Text Box 13"/>
          <p:cNvSpPr txBox="1">
            <a:spLocks noChangeArrowheads="1"/>
          </p:cNvSpPr>
          <p:nvPr/>
        </p:nvSpPr>
        <p:spPr bwMode="auto">
          <a:xfrm>
            <a:off x="0" y="0"/>
            <a:ext cx="9144000" cy="336550"/>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1600" b="1" dirty="0" smtClean="0">
                <a:solidFill>
                  <a:srgbClr val="FFFF99"/>
                </a:solidFill>
                <a:latin typeface="Trebuchet MS" pitchFamily="34" charset="0"/>
              </a:rPr>
              <a:t>Ziyārat of Imam Ali (A.S) on 17th Rabi’al awwal</a:t>
            </a:r>
            <a:endParaRPr lang="en-US" sz="1600" b="1" dirty="0">
              <a:solidFill>
                <a:srgbClr val="FFFF99"/>
              </a:solidFill>
              <a:latin typeface="Trebuchet MS" pitchFamily="34" charset="0"/>
            </a:endParaRPr>
          </a:p>
        </p:txBody>
      </p:sp>
      <p:sp>
        <p:nvSpPr>
          <p:cNvPr id="13" name="Text Box 13"/>
          <p:cNvSpPr txBox="1">
            <a:spLocks noChangeArrowheads="1"/>
          </p:cNvSpPr>
          <p:nvPr/>
        </p:nvSpPr>
        <p:spPr bwMode="auto">
          <a:xfrm>
            <a:off x="4876800" y="-1002"/>
            <a:ext cx="4267200" cy="337552"/>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r" rtl="1"/>
            <a:r>
              <a:rPr lang="ar-SA" sz="1600" b="1" smtClean="0">
                <a:solidFill>
                  <a:srgbClr val="FFFF99"/>
                </a:solidFill>
                <a:latin typeface="Trebuchet MS" pitchFamily="34" charset="0"/>
              </a:rPr>
              <a:t>زيارة أمير المؤمنين (عليه السلام) يوم ١٧ ربيع الأول</a:t>
            </a:r>
          </a:p>
        </p:txBody>
      </p:sp>
    </p:spTree>
    <p:extLst>
      <p:ext uri="{BB962C8B-B14F-4D97-AF65-F5344CB8AC3E}">
        <p14:creationId xmlns:p14="http://schemas.microsoft.com/office/powerpoint/2010/main" val="118889385"/>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13360" y="914400"/>
            <a:ext cx="8778240" cy="1470025"/>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rtl="1">
              <a:lnSpc>
                <a:spcPts val="5500"/>
              </a:lnSpc>
            </a:pPr>
            <a:r>
              <a:rPr lang="ar-SA" sz="7200" kern="1200" dirty="0">
                <a:latin typeface="Attari_Quran" pitchFamily="2" charset="-78"/>
                <a:ea typeface="+mn-ea"/>
                <a:cs typeface="Attari_Quran" pitchFamily="2" charset="-78"/>
              </a:rPr>
              <a:t>فَبِحَقِّ مَنِ </a:t>
            </a:r>
            <a:r>
              <a:rPr lang="ar-SA" sz="7200" kern="1200" dirty="0" err="1">
                <a:latin typeface="Attari_Quran" pitchFamily="2" charset="-78"/>
                <a:ea typeface="+mn-ea"/>
                <a:cs typeface="Attari_Quran" pitchFamily="2" charset="-78"/>
              </a:rPr>
              <a:t>ٱئْتَمَنَكَ</a:t>
            </a:r>
            <a:r>
              <a:rPr lang="ar-SA" sz="7200" kern="1200" dirty="0">
                <a:latin typeface="Attari_Quran" pitchFamily="2" charset="-78"/>
                <a:ea typeface="+mn-ea"/>
                <a:cs typeface="Attari_Quran" pitchFamily="2" charset="-78"/>
              </a:rPr>
              <a:t> عَلَىٰ سِرِّهِ</a:t>
            </a:r>
            <a:endParaRPr lang="en-US" sz="7200" kern="1200" dirty="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743200"/>
            <a:ext cx="8763000" cy="17526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342900" indent="-342900"/>
            <a:r>
              <a:rPr lang="en-US" b="1" kern="1200">
                <a:latin typeface="Arial" pitchFamily="34" charset="0"/>
                <a:ea typeface="MS Mincho" pitchFamily="49" charset="-128"/>
                <a:cs typeface="Arial" pitchFamily="34" charset="0"/>
              </a:rPr>
              <a:t>I beg you in the name of Him Who has entrusted you with His secrets,</a:t>
            </a:r>
          </a:p>
        </p:txBody>
      </p:sp>
      <p:sp>
        <p:nvSpPr>
          <p:cNvPr id="7" name="Subtitle 4"/>
          <p:cNvSpPr txBox="1">
            <a:spLocks/>
          </p:cNvSpPr>
          <p:nvPr/>
        </p:nvSpPr>
        <p:spPr bwMode="auto">
          <a:xfrm>
            <a:off x="213360" y="5029200"/>
            <a:ext cx="877824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marL="342900" indent="-342900" algn="ctr">
              <a:spcBef>
                <a:spcPct val="20000"/>
              </a:spcBef>
              <a:buNone/>
              <a:defRPr sz="2400" b="1" i="1">
                <a:solidFill>
                  <a:srgbClr val="000066"/>
                </a:solidFill>
                <a:latin typeface="+mn-lt"/>
                <a:ea typeface="MS Mincho" pitchFamily="49" charset="-128"/>
                <a:cs typeface="+mn-cs"/>
              </a:defRPr>
            </a:lvl1pPr>
            <a:lvl2pPr indent="0" algn="ctr">
              <a:spcBef>
                <a:spcPct val="20000"/>
              </a:spcBef>
              <a:buNone/>
              <a:defRPr sz="2800">
                <a:solidFill>
                  <a:srgbClr val="000066"/>
                </a:solidFill>
                <a:latin typeface="+mn-lt"/>
                <a:cs typeface="+mn-cs"/>
              </a:defRPr>
            </a:lvl2pPr>
            <a:lvl3pPr indent="0" algn="ctr">
              <a:spcBef>
                <a:spcPct val="20000"/>
              </a:spcBef>
              <a:buNone/>
              <a:defRPr sz="2400">
                <a:solidFill>
                  <a:srgbClr val="000066"/>
                </a:solidFill>
                <a:latin typeface="+mn-lt"/>
                <a:cs typeface="+mn-cs"/>
              </a:defRPr>
            </a:lvl3pPr>
            <a:lvl4pPr indent="0" algn="ctr">
              <a:spcBef>
                <a:spcPct val="20000"/>
              </a:spcBef>
              <a:buNone/>
              <a:defRPr sz="2000">
                <a:solidFill>
                  <a:srgbClr val="000066"/>
                </a:solidFill>
                <a:latin typeface="+mn-lt"/>
                <a:cs typeface="+mn-cs"/>
              </a:defRPr>
            </a:lvl4pPr>
            <a:lvl5pPr indent="0" algn="ctr">
              <a:spcBef>
                <a:spcPct val="20000"/>
              </a:spcBef>
              <a:buNone/>
              <a:defRPr sz="2000">
                <a:solidFill>
                  <a:srgbClr val="000066"/>
                </a:solidFill>
                <a:latin typeface="+mn-lt"/>
                <a:cs typeface="+mn-cs"/>
              </a:defRPr>
            </a:lvl5pPr>
            <a:lvl6pPr indent="0" algn="ctr" fontAlgn="base">
              <a:spcBef>
                <a:spcPct val="20000"/>
              </a:spcBef>
              <a:spcAft>
                <a:spcPct val="0"/>
              </a:spcAft>
              <a:buNone/>
              <a:defRPr sz="2000">
                <a:solidFill>
                  <a:srgbClr val="000066"/>
                </a:solidFill>
                <a:latin typeface="+mn-lt"/>
                <a:cs typeface="+mn-cs"/>
              </a:defRPr>
            </a:lvl6pPr>
            <a:lvl7pPr indent="0" algn="ctr" fontAlgn="base">
              <a:spcBef>
                <a:spcPct val="20000"/>
              </a:spcBef>
              <a:spcAft>
                <a:spcPct val="0"/>
              </a:spcAft>
              <a:buNone/>
              <a:defRPr sz="2000">
                <a:solidFill>
                  <a:srgbClr val="000066"/>
                </a:solidFill>
                <a:latin typeface="+mn-lt"/>
                <a:cs typeface="+mn-cs"/>
              </a:defRPr>
            </a:lvl7pPr>
            <a:lvl8pPr indent="0" algn="ctr" fontAlgn="base">
              <a:spcBef>
                <a:spcPct val="20000"/>
              </a:spcBef>
              <a:spcAft>
                <a:spcPct val="0"/>
              </a:spcAft>
              <a:buNone/>
              <a:defRPr sz="2000">
                <a:solidFill>
                  <a:srgbClr val="000066"/>
                </a:solidFill>
                <a:latin typeface="+mn-lt"/>
                <a:cs typeface="+mn-cs"/>
              </a:defRPr>
            </a:lvl8pPr>
            <a:lvl9pPr indent="0" algn="ctr" fontAlgn="base">
              <a:spcBef>
                <a:spcPct val="20000"/>
              </a:spcBef>
              <a:spcAft>
                <a:spcPct val="0"/>
              </a:spcAft>
              <a:buNone/>
              <a:defRPr sz="2000">
                <a:solidFill>
                  <a:srgbClr val="000066"/>
                </a:solidFill>
                <a:latin typeface="+mn-lt"/>
                <a:cs typeface="+mn-cs"/>
              </a:defRPr>
            </a:lvl9pPr>
          </a:lstStyle>
          <a:p>
            <a:r>
              <a:rPr lang="fi-FI"/>
              <a:t>fabihaqqi man i'tamanaka `ala sirrihi</a:t>
            </a:r>
            <a:endParaRPr lang="en-US"/>
          </a:p>
        </p:txBody>
      </p:sp>
      <p:sp>
        <p:nvSpPr>
          <p:cNvPr id="10" name="Text Box 13"/>
          <p:cNvSpPr txBox="1">
            <a:spLocks noChangeArrowheads="1"/>
          </p:cNvSpPr>
          <p:nvPr/>
        </p:nvSpPr>
        <p:spPr bwMode="auto">
          <a:xfrm>
            <a:off x="0" y="0"/>
            <a:ext cx="9144000" cy="336550"/>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1600" b="1" dirty="0" smtClean="0">
                <a:solidFill>
                  <a:srgbClr val="FFFF99"/>
                </a:solidFill>
                <a:latin typeface="Trebuchet MS" pitchFamily="34" charset="0"/>
              </a:rPr>
              <a:t>Ziyārat of Imam Ali (A.S) on 17th Rabi’al awwal</a:t>
            </a:r>
            <a:endParaRPr lang="en-US" sz="1600" b="1" dirty="0">
              <a:solidFill>
                <a:srgbClr val="FFFF99"/>
              </a:solidFill>
              <a:latin typeface="Trebuchet MS" pitchFamily="34" charset="0"/>
            </a:endParaRPr>
          </a:p>
        </p:txBody>
      </p:sp>
      <p:sp>
        <p:nvSpPr>
          <p:cNvPr id="13" name="Text Box 13"/>
          <p:cNvSpPr txBox="1">
            <a:spLocks noChangeArrowheads="1"/>
          </p:cNvSpPr>
          <p:nvPr/>
        </p:nvSpPr>
        <p:spPr bwMode="auto">
          <a:xfrm>
            <a:off x="4876800" y="-1002"/>
            <a:ext cx="4267200" cy="337552"/>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r" rtl="1"/>
            <a:r>
              <a:rPr lang="ar-SA" sz="1600" b="1" smtClean="0">
                <a:solidFill>
                  <a:srgbClr val="FFFF99"/>
                </a:solidFill>
                <a:latin typeface="Trebuchet MS" pitchFamily="34" charset="0"/>
              </a:rPr>
              <a:t>زيارة أمير المؤمنين (عليه السلام) يوم ١٧ ربيع الأول</a:t>
            </a:r>
          </a:p>
        </p:txBody>
      </p:sp>
    </p:spTree>
    <p:extLst>
      <p:ext uri="{BB962C8B-B14F-4D97-AF65-F5344CB8AC3E}">
        <p14:creationId xmlns:p14="http://schemas.microsoft.com/office/powerpoint/2010/main" val="313311966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13360" y="914400"/>
            <a:ext cx="8778240" cy="1470025"/>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rtl="1">
              <a:lnSpc>
                <a:spcPts val="5500"/>
              </a:lnSpc>
            </a:pPr>
            <a:r>
              <a:rPr lang="ar-SA" sz="7200" kern="1200" err="1">
                <a:latin typeface="Attari_Quran" pitchFamily="2" charset="-78"/>
                <a:ea typeface="+mn-ea"/>
                <a:cs typeface="Attari_Quran" pitchFamily="2" charset="-78"/>
              </a:rPr>
              <a:t>وَٱسْتَرْعَاكَ</a:t>
            </a:r>
            <a:r>
              <a:rPr lang="ar-SA" sz="7200" kern="1200">
                <a:latin typeface="Attari_Quran" pitchFamily="2" charset="-78"/>
                <a:ea typeface="+mn-ea"/>
                <a:cs typeface="Attari_Quran" pitchFamily="2" charset="-78"/>
              </a:rPr>
              <a:t> امْرَ خَلْقِهِ</a:t>
            </a:r>
            <a:endParaRPr lang="en-US" sz="72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743200"/>
            <a:ext cx="8763000" cy="17526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342900" indent="-342900"/>
            <a:r>
              <a:rPr lang="en-US" b="1" kern="1200">
                <a:latin typeface="Arial" pitchFamily="34" charset="0"/>
                <a:ea typeface="MS Mincho" pitchFamily="49" charset="-128"/>
                <a:cs typeface="Arial" pitchFamily="34" charset="0"/>
              </a:rPr>
              <a:t>appointed you as the supervisor over the affairs of His creatures,</a:t>
            </a:r>
          </a:p>
        </p:txBody>
      </p:sp>
      <p:sp>
        <p:nvSpPr>
          <p:cNvPr id="7" name="Subtitle 4"/>
          <p:cNvSpPr txBox="1">
            <a:spLocks/>
          </p:cNvSpPr>
          <p:nvPr/>
        </p:nvSpPr>
        <p:spPr bwMode="auto">
          <a:xfrm>
            <a:off x="213360" y="5029200"/>
            <a:ext cx="877824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marL="342900" indent="-342900" algn="ctr">
              <a:spcBef>
                <a:spcPct val="20000"/>
              </a:spcBef>
              <a:buNone/>
              <a:defRPr sz="2400" b="1" i="1">
                <a:solidFill>
                  <a:srgbClr val="000066"/>
                </a:solidFill>
                <a:latin typeface="+mn-lt"/>
                <a:ea typeface="MS Mincho" pitchFamily="49" charset="-128"/>
                <a:cs typeface="+mn-cs"/>
              </a:defRPr>
            </a:lvl1pPr>
            <a:lvl2pPr indent="0" algn="ctr">
              <a:spcBef>
                <a:spcPct val="20000"/>
              </a:spcBef>
              <a:buNone/>
              <a:defRPr sz="2800">
                <a:solidFill>
                  <a:srgbClr val="000066"/>
                </a:solidFill>
                <a:latin typeface="+mn-lt"/>
                <a:cs typeface="+mn-cs"/>
              </a:defRPr>
            </a:lvl2pPr>
            <a:lvl3pPr indent="0" algn="ctr">
              <a:spcBef>
                <a:spcPct val="20000"/>
              </a:spcBef>
              <a:buNone/>
              <a:defRPr sz="2400">
                <a:solidFill>
                  <a:srgbClr val="000066"/>
                </a:solidFill>
                <a:latin typeface="+mn-lt"/>
                <a:cs typeface="+mn-cs"/>
              </a:defRPr>
            </a:lvl3pPr>
            <a:lvl4pPr indent="0" algn="ctr">
              <a:spcBef>
                <a:spcPct val="20000"/>
              </a:spcBef>
              <a:buNone/>
              <a:defRPr sz="2000">
                <a:solidFill>
                  <a:srgbClr val="000066"/>
                </a:solidFill>
                <a:latin typeface="+mn-lt"/>
                <a:cs typeface="+mn-cs"/>
              </a:defRPr>
            </a:lvl4pPr>
            <a:lvl5pPr indent="0" algn="ctr">
              <a:spcBef>
                <a:spcPct val="20000"/>
              </a:spcBef>
              <a:buNone/>
              <a:defRPr sz="2000">
                <a:solidFill>
                  <a:srgbClr val="000066"/>
                </a:solidFill>
                <a:latin typeface="+mn-lt"/>
                <a:cs typeface="+mn-cs"/>
              </a:defRPr>
            </a:lvl5pPr>
            <a:lvl6pPr indent="0" algn="ctr" fontAlgn="base">
              <a:spcBef>
                <a:spcPct val="20000"/>
              </a:spcBef>
              <a:spcAft>
                <a:spcPct val="0"/>
              </a:spcAft>
              <a:buNone/>
              <a:defRPr sz="2000">
                <a:solidFill>
                  <a:srgbClr val="000066"/>
                </a:solidFill>
                <a:latin typeface="+mn-lt"/>
                <a:cs typeface="+mn-cs"/>
              </a:defRPr>
            </a:lvl6pPr>
            <a:lvl7pPr indent="0" algn="ctr" fontAlgn="base">
              <a:spcBef>
                <a:spcPct val="20000"/>
              </a:spcBef>
              <a:spcAft>
                <a:spcPct val="0"/>
              </a:spcAft>
              <a:buNone/>
              <a:defRPr sz="2000">
                <a:solidFill>
                  <a:srgbClr val="000066"/>
                </a:solidFill>
                <a:latin typeface="+mn-lt"/>
                <a:cs typeface="+mn-cs"/>
              </a:defRPr>
            </a:lvl7pPr>
            <a:lvl8pPr indent="0" algn="ctr" fontAlgn="base">
              <a:spcBef>
                <a:spcPct val="20000"/>
              </a:spcBef>
              <a:spcAft>
                <a:spcPct val="0"/>
              </a:spcAft>
              <a:buNone/>
              <a:defRPr sz="2000">
                <a:solidFill>
                  <a:srgbClr val="000066"/>
                </a:solidFill>
                <a:latin typeface="+mn-lt"/>
                <a:cs typeface="+mn-cs"/>
              </a:defRPr>
            </a:lvl8pPr>
            <a:lvl9pPr indent="0" algn="ctr" fontAlgn="base">
              <a:spcBef>
                <a:spcPct val="20000"/>
              </a:spcBef>
              <a:spcAft>
                <a:spcPct val="0"/>
              </a:spcAft>
              <a:buNone/>
              <a:defRPr sz="2000">
                <a:solidFill>
                  <a:srgbClr val="000066"/>
                </a:solidFill>
                <a:latin typeface="+mn-lt"/>
                <a:cs typeface="+mn-cs"/>
              </a:defRPr>
            </a:lvl9pPr>
          </a:lstStyle>
          <a:p>
            <a:r>
              <a:rPr lang="en-US" err="1"/>
              <a:t>wastar`aka</a:t>
            </a:r>
            <a:r>
              <a:rPr lang="en-US"/>
              <a:t> </a:t>
            </a:r>
            <a:r>
              <a:rPr lang="en-US" err="1"/>
              <a:t>amra</a:t>
            </a:r>
            <a:r>
              <a:rPr lang="en-US"/>
              <a:t> </a:t>
            </a:r>
            <a:r>
              <a:rPr lang="en-US" err="1"/>
              <a:t>khalqihi</a:t>
            </a:r>
            <a:endParaRPr lang="en-US"/>
          </a:p>
        </p:txBody>
      </p:sp>
      <p:sp>
        <p:nvSpPr>
          <p:cNvPr id="10" name="Text Box 13"/>
          <p:cNvSpPr txBox="1">
            <a:spLocks noChangeArrowheads="1"/>
          </p:cNvSpPr>
          <p:nvPr/>
        </p:nvSpPr>
        <p:spPr bwMode="auto">
          <a:xfrm>
            <a:off x="0" y="0"/>
            <a:ext cx="9144000" cy="336550"/>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1600" b="1" dirty="0" smtClean="0">
                <a:solidFill>
                  <a:srgbClr val="FFFF99"/>
                </a:solidFill>
                <a:latin typeface="Trebuchet MS" pitchFamily="34" charset="0"/>
              </a:rPr>
              <a:t>Ziyārat of Imam Ali (A.S) on 17th Rabi’al awwal</a:t>
            </a:r>
            <a:endParaRPr lang="en-US" sz="1600" b="1" dirty="0">
              <a:solidFill>
                <a:srgbClr val="FFFF99"/>
              </a:solidFill>
              <a:latin typeface="Trebuchet MS" pitchFamily="34" charset="0"/>
            </a:endParaRPr>
          </a:p>
        </p:txBody>
      </p:sp>
      <p:sp>
        <p:nvSpPr>
          <p:cNvPr id="13" name="Text Box 13"/>
          <p:cNvSpPr txBox="1">
            <a:spLocks noChangeArrowheads="1"/>
          </p:cNvSpPr>
          <p:nvPr/>
        </p:nvSpPr>
        <p:spPr bwMode="auto">
          <a:xfrm>
            <a:off x="4876800" y="-1002"/>
            <a:ext cx="4267200" cy="337552"/>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r" rtl="1"/>
            <a:r>
              <a:rPr lang="ar-SA" sz="1600" b="1" smtClean="0">
                <a:solidFill>
                  <a:srgbClr val="FFFF99"/>
                </a:solidFill>
                <a:latin typeface="Trebuchet MS" pitchFamily="34" charset="0"/>
              </a:rPr>
              <a:t>زيارة أمير المؤمنين (عليه السلام) يوم ١٧ ربيع الأول</a:t>
            </a:r>
          </a:p>
        </p:txBody>
      </p:sp>
    </p:spTree>
    <p:extLst>
      <p:ext uri="{BB962C8B-B14F-4D97-AF65-F5344CB8AC3E}">
        <p14:creationId xmlns:p14="http://schemas.microsoft.com/office/powerpoint/2010/main" val="172970384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13360" y="914400"/>
            <a:ext cx="8778240" cy="1470025"/>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rtl="1">
              <a:lnSpc>
                <a:spcPts val="5500"/>
              </a:lnSpc>
            </a:pPr>
            <a:r>
              <a:rPr lang="ar-SA" sz="7200" kern="1200">
                <a:latin typeface="Attari_Quran" pitchFamily="2" charset="-78"/>
                <a:ea typeface="+mn-ea"/>
                <a:cs typeface="Attari_Quran" pitchFamily="2" charset="-78"/>
              </a:rPr>
              <a:t>وَقَرَنَ طَاعَتَكَ بِطَاعَتِهِ</a:t>
            </a:r>
            <a:endParaRPr lang="en-US" sz="72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743200"/>
            <a:ext cx="8763000" cy="17526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342900" indent="-342900"/>
            <a:r>
              <a:rPr lang="en-US" b="1" kern="1200">
                <a:latin typeface="Arial" pitchFamily="34" charset="0"/>
                <a:ea typeface="MS Mincho" pitchFamily="49" charset="-128"/>
                <a:cs typeface="Arial" pitchFamily="34" charset="0"/>
              </a:rPr>
              <a:t>matched the obedience to you to the obedience to Him,</a:t>
            </a:r>
          </a:p>
        </p:txBody>
      </p:sp>
      <p:sp>
        <p:nvSpPr>
          <p:cNvPr id="7" name="Subtitle 4"/>
          <p:cNvSpPr txBox="1">
            <a:spLocks/>
          </p:cNvSpPr>
          <p:nvPr/>
        </p:nvSpPr>
        <p:spPr bwMode="auto">
          <a:xfrm>
            <a:off x="213360" y="5029200"/>
            <a:ext cx="877824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marL="342900" indent="-342900" algn="ctr">
              <a:spcBef>
                <a:spcPct val="20000"/>
              </a:spcBef>
              <a:buNone/>
              <a:defRPr sz="2400" b="1" i="1">
                <a:solidFill>
                  <a:srgbClr val="000066"/>
                </a:solidFill>
                <a:latin typeface="+mn-lt"/>
                <a:ea typeface="MS Mincho" pitchFamily="49" charset="-128"/>
                <a:cs typeface="+mn-cs"/>
              </a:defRPr>
            </a:lvl1pPr>
            <a:lvl2pPr indent="0" algn="ctr">
              <a:spcBef>
                <a:spcPct val="20000"/>
              </a:spcBef>
              <a:buNone/>
              <a:defRPr sz="2800">
                <a:solidFill>
                  <a:srgbClr val="000066"/>
                </a:solidFill>
                <a:latin typeface="+mn-lt"/>
                <a:cs typeface="+mn-cs"/>
              </a:defRPr>
            </a:lvl2pPr>
            <a:lvl3pPr indent="0" algn="ctr">
              <a:spcBef>
                <a:spcPct val="20000"/>
              </a:spcBef>
              <a:buNone/>
              <a:defRPr sz="2400">
                <a:solidFill>
                  <a:srgbClr val="000066"/>
                </a:solidFill>
                <a:latin typeface="+mn-lt"/>
                <a:cs typeface="+mn-cs"/>
              </a:defRPr>
            </a:lvl3pPr>
            <a:lvl4pPr indent="0" algn="ctr">
              <a:spcBef>
                <a:spcPct val="20000"/>
              </a:spcBef>
              <a:buNone/>
              <a:defRPr sz="2000">
                <a:solidFill>
                  <a:srgbClr val="000066"/>
                </a:solidFill>
                <a:latin typeface="+mn-lt"/>
                <a:cs typeface="+mn-cs"/>
              </a:defRPr>
            </a:lvl4pPr>
            <a:lvl5pPr indent="0" algn="ctr">
              <a:spcBef>
                <a:spcPct val="20000"/>
              </a:spcBef>
              <a:buNone/>
              <a:defRPr sz="2000">
                <a:solidFill>
                  <a:srgbClr val="000066"/>
                </a:solidFill>
                <a:latin typeface="+mn-lt"/>
                <a:cs typeface="+mn-cs"/>
              </a:defRPr>
            </a:lvl5pPr>
            <a:lvl6pPr indent="0" algn="ctr" fontAlgn="base">
              <a:spcBef>
                <a:spcPct val="20000"/>
              </a:spcBef>
              <a:spcAft>
                <a:spcPct val="0"/>
              </a:spcAft>
              <a:buNone/>
              <a:defRPr sz="2000">
                <a:solidFill>
                  <a:srgbClr val="000066"/>
                </a:solidFill>
                <a:latin typeface="+mn-lt"/>
                <a:cs typeface="+mn-cs"/>
              </a:defRPr>
            </a:lvl6pPr>
            <a:lvl7pPr indent="0" algn="ctr" fontAlgn="base">
              <a:spcBef>
                <a:spcPct val="20000"/>
              </a:spcBef>
              <a:spcAft>
                <a:spcPct val="0"/>
              </a:spcAft>
              <a:buNone/>
              <a:defRPr sz="2000">
                <a:solidFill>
                  <a:srgbClr val="000066"/>
                </a:solidFill>
                <a:latin typeface="+mn-lt"/>
                <a:cs typeface="+mn-cs"/>
              </a:defRPr>
            </a:lvl7pPr>
            <a:lvl8pPr indent="0" algn="ctr" fontAlgn="base">
              <a:spcBef>
                <a:spcPct val="20000"/>
              </a:spcBef>
              <a:spcAft>
                <a:spcPct val="0"/>
              </a:spcAft>
              <a:buNone/>
              <a:defRPr sz="2000">
                <a:solidFill>
                  <a:srgbClr val="000066"/>
                </a:solidFill>
                <a:latin typeface="+mn-lt"/>
                <a:cs typeface="+mn-cs"/>
              </a:defRPr>
            </a:lvl8pPr>
            <a:lvl9pPr indent="0" algn="ctr" fontAlgn="base">
              <a:spcBef>
                <a:spcPct val="20000"/>
              </a:spcBef>
              <a:spcAft>
                <a:spcPct val="0"/>
              </a:spcAft>
              <a:buNone/>
              <a:defRPr sz="2000">
                <a:solidFill>
                  <a:srgbClr val="000066"/>
                </a:solidFill>
                <a:latin typeface="+mn-lt"/>
                <a:cs typeface="+mn-cs"/>
              </a:defRPr>
            </a:lvl9pPr>
          </a:lstStyle>
          <a:p>
            <a:r>
              <a:rPr lang="en-US" err="1"/>
              <a:t>wa</a:t>
            </a:r>
            <a:r>
              <a:rPr lang="en-US"/>
              <a:t> </a:t>
            </a:r>
            <a:r>
              <a:rPr lang="en-US" err="1"/>
              <a:t>qarana</a:t>
            </a:r>
            <a:r>
              <a:rPr lang="en-US"/>
              <a:t> </a:t>
            </a:r>
            <a:r>
              <a:rPr lang="en-US" err="1"/>
              <a:t>ta`ataka</a:t>
            </a:r>
            <a:r>
              <a:rPr lang="en-US"/>
              <a:t> </a:t>
            </a:r>
            <a:r>
              <a:rPr lang="en-US" err="1"/>
              <a:t>bita`atihi</a:t>
            </a:r>
            <a:endParaRPr lang="en-US"/>
          </a:p>
        </p:txBody>
      </p:sp>
      <p:sp>
        <p:nvSpPr>
          <p:cNvPr id="10" name="Text Box 13"/>
          <p:cNvSpPr txBox="1">
            <a:spLocks noChangeArrowheads="1"/>
          </p:cNvSpPr>
          <p:nvPr/>
        </p:nvSpPr>
        <p:spPr bwMode="auto">
          <a:xfrm>
            <a:off x="0" y="0"/>
            <a:ext cx="9144000" cy="336550"/>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1600" b="1" dirty="0" smtClean="0">
                <a:solidFill>
                  <a:srgbClr val="FFFF99"/>
                </a:solidFill>
                <a:latin typeface="Trebuchet MS" pitchFamily="34" charset="0"/>
              </a:rPr>
              <a:t>Ziyārat of Imam Ali (A.S) on 17th Rabi’al awwal</a:t>
            </a:r>
            <a:endParaRPr lang="en-US" sz="1600" b="1" dirty="0">
              <a:solidFill>
                <a:srgbClr val="FFFF99"/>
              </a:solidFill>
              <a:latin typeface="Trebuchet MS" pitchFamily="34" charset="0"/>
            </a:endParaRPr>
          </a:p>
        </p:txBody>
      </p:sp>
      <p:sp>
        <p:nvSpPr>
          <p:cNvPr id="13" name="Text Box 13"/>
          <p:cNvSpPr txBox="1">
            <a:spLocks noChangeArrowheads="1"/>
          </p:cNvSpPr>
          <p:nvPr/>
        </p:nvSpPr>
        <p:spPr bwMode="auto">
          <a:xfrm>
            <a:off x="4876800" y="-1002"/>
            <a:ext cx="4267200" cy="337552"/>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r" rtl="1"/>
            <a:r>
              <a:rPr lang="ar-SA" sz="1600" b="1" smtClean="0">
                <a:solidFill>
                  <a:srgbClr val="FFFF99"/>
                </a:solidFill>
                <a:latin typeface="Trebuchet MS" pitchFamily="34" charset="0"/>
              </a:rPr>
              <a:t>زيارة أمير المؤمنين (عليه السلام) يوم ١٧ ربيع الأول</a:t>
            </a:r>
          </a:p>
        </p:txBody>
      </p:sp>
    </p:spTree>
    <p:extLst>
      <p:ext uri="{BB962C8B-B14F-4D97-AF65-F5344CB8AC3E}">
        <p14:creationId xmlns:p14="http://schemas.microsoft.com/office/powerpoint/2010/main" val="330315673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13360" y="914400"/>
            <a:ext cx="8778240" cy="1470025"/>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rtl="1">
              <a:lnSpc>
                <a:spcPts val="5500"/>
              </a:lnSpc>
            </a:pPr>
            <a:r>
              <a:rPr lang="ar-SA" sz="7200" kern="1200">
                <a:latin typeface="Attari_Quran" pitchFamily="2" charset="-78"/>
                <a:ea typeface="+mn-ea"/>
                <a:cs typeface="Attari_Quran" pitchFamily="2" charset="-78"/>
              </a:rPr>
              <a:t>وَمُوَالاَتَكَ بِمُوَالاَتِهِ</a:t>
            </a:r>
            <a:endParaRPr lang="en-US" sz="72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743200"/>
            <a:ext cx="8763000" cy="17526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342900" indent="-342900"/>
            <a:r>
              <a:rPr lang="en-US" b="1" kern="1200">
                <a:latin typeface="Arial" pitchFamily="34" charset="0"/>
                <a:ea typeface="MS Mincho" pitchFamily="49" charset="-128"/>
                <a:cs typeface="Arial" pitchFamily="34" charset="0"/>
              </a:rPr>
              <a:t>and matched the loyalty to you to the loyalty to Him</a:t>
            </a:r>
          </a:p>
        </p:txBody>
      </p:sp>
      <p:sp>
        <p:nvSpPr>
          <p:cNvPr id="7" name="Subtitle 4"/>
          <p:cNvSpPr txBox="1">
            <a:spLocks/>
          </p:cNvSpPr>
          <p:nvPr/>
        </p:nvSpPr>
        <p:spPr bwMode="auto">
          <a:xfrm>
            <a:off x="213360" y="5029200"/>
            <a:ext cx="877824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marL="342900" indent="-342900" algn="ctr">
              <a:spcBef>
                <a:spcPct val="20000"/>
              </a:spcBef>
              <a:buNone/>
              <a:defRPr sz="2400" b="1" i="1">
                <a:solidFill>
                  <a:srgbClr val="000066"/>
                </a:solidFill>
                <a:latin typeface="+mn-lt"/>
                <a:ea typeface="MS Mincho" pitchFamily="49" charset="-128"/>
                <a:cs typeface="+mn-cs"/>
              </a:defRPr>
            </a:lvl1pPr>
            <a:lvl2pPr indent="0" algn="ctr">
              <a:spcBef>
                <a:spcPct val="20000"/>
              </a:spcBef>
              <a:buNone/>
              <a:defRPr sz="2800">
                <a:solidFill>
                  <a:srgbClr val="000066"/>
                </a:solidFill>
                <a:latin typeface="+mn-lt"/>
                <a:cs typeface="+mn-cs"/>
              </a:defRPr>
            </a:lvl2pPr>
            <a:lvl3pPr indent="0" algn="ctr">
              <a:spcBef>
                <a:spcPct val="20000"/>
              </a:spcBef>
              <a:buNone/>
              <a:defRPr sz="2400">
                <a:solidFill>
                  <a:srgbClr val="000066"/>
                </a:solidFill>
                <a:latin typeface="+mn-lt"/>
                <a:cs typeface="+mn-cs"/>
              </a:defRPr>
            </a:lvl3pPr>
            <a:lvl4pPr indent="0" algn="ctr">
              <a:spcBef>
                <a:spcPct val="20000"/>
              </a:spcBef>
              <a:buNone/>
              <a:defRPr sz="2000">
                <a:solidFill>
                  <a:srgbClr val="000066"/>
                </a:solidFill>
                <a:latin typeface="+mn-lt"/>
                <a:cs typeface="+mn-cs"/>
              </a:defRPr>
            </a:lvl4pPr>
            <a:lvl5pPr indent="0" algn="ctr">
              <a:spcBef>
                <a:spcPct val="20000"/>
              </a:spcBef>
              <a:buNone/>
              <a:defRPr sz="2000">
                <a:solidFill>
                  <a:srgbClr val="000066"/>
                </a:solidFill>
                <a:latin typeface="+mn-lt"/>
                <a:cs typeface="+mn-cs"/>
              </a:defRPr>
            </a:lvl5pPr>
            <a:lvl6pPr indent="0" algn="ctr" fontAlgn="base">
              <a:spcBef>
                <a:spcPct val="20000"/>
              </a:spcBef>
              <a:spcAft>
                <a:spcPct val="0"/>
              </a:spcAft>
              <a:buNone/>
              <a:defRPr sz="2000">
                <a:solidFill>
                  <a:srgbClr val="000066"/>
                </a:solidFill>
                <a:latin typeface="+mn-lt"/>
                <a:cs typeface="+mn-cs"/>
              </a:defRPr>
            </a:lvl6pPr>
            <a:lvl7pPr indent="0" algn="ctr" fontAlgn="base">
              <a:spcBef>
                <a:spcPct val="20000"/>
              </a:spcBef>
              <a:spcAft>
                <a:spcPct val="0"/>
              </a:spcAft>
              <a:buNone/>
              <a:defRPr sz="2000">
                <a:solidFill>
                  <a:srgbClr val="000066"/>
                </a:solidFill>
                <a:latin typeface="+mn-lt"/>
                <a:cs typeface="+mn-cs"/>
              </a:defRPr>
            </a:lvl7pPr>
            <a:lvl8pPr indent="0" algn="ctr" fontAlgn="base">
              <a:spcBef>
                <a:spcPct val="20000"/>
              </a:spcBef>
              <a:spcAft>
                <a:spcPct val="0"/>
              </a:spcAft>
              <a:buNone/>
              <a:defRPr sz="2000">
                <a:solidFill>
                  <a:srgbClr val="000066"/>
                </a:solidFill>
                <a:latin typeface="+mn-lt"/>
                <a:cs typeface="+mn-cs"/>
              </a:defRPr>
            </a:lvl8pPr>
            <a:lvl9pPr indent="0" algn="ctr" fontAlgn="base">
              <a:spcBef>
                <a:spcPct val="20000"/>
              </a:spcBef>
              <a:spcAft>
                <a:spcPct val="0"/>
              </a:spcAft>
              <a:buNone/>
              <a:defRPr sz="2000">
                <a:solidFill>
                  <a:srgbClr val="000066"/>
                </a:solidFill>
                <a:latin typeface="+mn-lt"/>
                <a:cs typeface="+mn-cs"/>
              </a:defRPr>
            </a:lvl9pPr>
          </a:lstStyle>
          <a:p>
            <a:r>
              <a:rPr lang="en-US" err="1"/>
              <a:t>wa</a:t>
            </a:r>
            <a:r>
              <a:rPr lang="en-US"/>
              <a:t> </a:t>
            </a:r>
            <a:r>
              <a:rPr lang="en-US" err="1"/>
              <a:t>muwalataka</a:t>
            </a:r>
            <a:r>
              <a:rPr lang="en-US"/>
              <a:t> </a:t>
            </a:r>
            <a:r>
              <a:rPr lang="en-US" err="1"/>
              <a:t>bimuwalatihi</a:t>
            </a:r>
            <a:endParaRPr lang="en-US"/>
          </a:p>
        </p:txBody>
      </p:sp>
      <p:sp>
        <p:nvSpPr>
          <p:cNvPr id="10" name="Text Box 13"/>
          <p:cNvSpPr txBox="1">
            <a:spLocks noChangeArrowheads="1"/>
          </p:cNvSpPr>
          <p:nvPr/>
        </p:nvSpPr>
        <p:spPr bwMode="auto">
          <a:xfrm>
            <a:off x="0" y="0"/>
            <a:ext cx="9144000" cy="336550"/>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1600" b="1" dirty="0" smtClean="0">
                <a:solidFill>
                  <a:srgbClr val="FFFF99"/>
                </a:solidFill>
                <a:latin typeface="Trebuchet MS" pitchFamily="34" charset="0"/>
              </a:rPr>
              <a:t>Ziyārat of Imam Ali (A.S) on 17th Rabi’al awwal</a:t>
            </a:r>
            <a:endParaRPr lang="en-US" sz="1600" b="1" dirty="0">
              <a:solidFill>
                <a:srgbClr val="FFFF99"/>
              </a:solidFill>
              <a:latin typeface="Trebuchet MS" pitchFamily="34" charset="0"/>
            </a:endParaRPr>
          </a:p>
        </p:txBody>
      </p:sp>
      <p:sp>
        <p:nvSpPr>
          <p:cNvPr id="13" name="Text Box 13"/>
          <p:cNvSpPr txBox="1">
            <a:spLocks noChangeArrowheads="1"/>
          </p:cNvSpPr>
          <p:nvPr/>
        </p:nvSpPr>
        <p:spPr bwMode="auto">
          <a:xfrm>
            <a:off x="4876800" y="-1002"/>
            <a:ext cx="4267200" cy="337552"/>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r" rtl="1"/>
            <a:r>
              <a:rPr lang="ar-SA" sz="1600" b="1" smtClean="0">
                <a:solidFill>
                  <a:srgbClr val="FFFF99"/>
                </a:solidFill>
                <a:latin typeface="Trebuchet MS" pitchFamily="34" charset="0"/>
              </a:rPr>
              <a:t>زيارة أمير المؤمنين (عليه السلام) يوم ١٧ ربيع الأول</a:t>
            </a:r>
          </a:p>
        </p:txBody>
      </p:sp>
    </p:spTree>
    <p:extLst>
      <p:ext uri="{BB962C8B-B14F-4D97-AF65-F5344CB8AC3E}">
        <p14:creationId xmlns:p14="http://schemas.microsoft.com/office/powerpoint/2010/main" val="2768229824"/>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13360" y="914400"/>
            <a:ext cx="8778240" cy="1470025"/>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rtl="1">
              <a:lnSpc>
                <a:spcPts val="5500"/>
              </a:lnSpc>
            </a:pPr>
            <a:r>
              <a:rPr lang="ar-SA" sz="7200" kern="1200" dirty="0">
                <a:latin typeface="Attari_Quran" pitchFamily="2" charset="-78"/>
                <a:ea typeface="+mn-ea"/>
                <a:cs typeface="Attari_Quran" pitchFamily="2" charset="-78"/>
              </a:rPr>
              <a:t>اَلسَّلاَمُ عَلَىٰ مَلاَئِكَةِ </a:t>
            </a:r>
            <a:r>
              <a:rPr lang="ar-SA" sz="7200" kern="1200" dirty="0" err="1">
                <a:latin typeface="Attari_Quran" pitchFamily="2" charset="-78"/>
                <a:ea typeface="+mn-ea"/>
                <a:cs typeface="Attari_Quran" pitchFamily="2" charset="-78"/>
              </a:rPr>
              <a:t>ٱللَّهِ</a:t>
            </a:r>
            <a:endParaRPr lang="en-US" sz="7200" kern="1200" dirty="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743200"/>
            <a:ext cx="8763000" cy="17526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342900" indent="-342900"/>
            <a:r>
              <a:rPr lang="en-US" b="1" kern="1200">
                <a:latin typeface="Arial" pitchFamily="34" charset="0"/>
                <a:ea typeface="MS Mincho" pitchFamily="49" charset="-128"/>
                <a:cs typeface="Arial" pitchFamily="34" charset="0"/>
              </a:rPr>
              <a:t>Peace be upon the angels of Allah</a:t>
            </a:r>
          </a:p>
        </p:txBody>
      </p:sp>
      <p:sp>
        <p:nvSpPr>
          <p:cNvPr id="7" name="Subtitle 4"/>
          <p:cNvSpPr txBox="1">
            <a:spLocks/>
          </p:cNvSpPr>
          <p:nvPr/>
        </p:nvSpPr>
        <p:spPr bwMode="auto">
          <a:xfrm>
            <a:off x="213360" y="5029200"/>
            <a:ext cx="877824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marL="342900" indent="-342900" algn="ctr">
              <a:spcBef>
                <a:spcPct val="20000"/>
              </a:spcBef>
              <a:buNone/>
              <a:defRPr sz="2400" b="1" i="1">
                <a:solidFill>
                  <a:srgbClr val="000066"/>
                </a:solidFill>
                <a:latin typeface="+mn-lt"/>
                <a:ea typeface="MS Mincho" pitchFamily="49" charset="-128"/>
                <a:cs typeface="+mn-cs"/>
              </a:defRPr>
            </a:lvl1pPr>
            <a:lvl2pPr indent="0" algn="ctr">
              <a:spcBef>
                <a:spcPct val="20000"/>
              </a:spcBef>
              <a:buNone/>
              <a:defRPr sz="2800">
                <a:solidFill>
                  <a:srgbClr val="000066"/>
                </a:solidFill>
                <a:latin typeface="+mn-lt"/>
                <a:cs typeface="+mn-cs"/>
              </a:defRPr>
            </a:lvl2pPr>
            <a:lvl3pPr indent="0" algn="ctr">
              <a:spcBef>
                <a:spcPct val="20000"/>
              </a:spcBef>
              <a:buNone/>
              <a:defRPr sz="2400">
                <a:solidFill>
                  <a:srgbClr val="000066"/>
                </a:solidFill>
                <a:latin typeface="+mn-lt"/>
                <a:cs typeface="+mn-cs"/>
              </a:defRPr>
            </a:lvl3pPr>
            <a:lvl4pPr indent="0" algn="ctr">
              <a:spcBef>
                <a:spcPct val="20000"/>
              </a:spcBef>
              <a:buNone/>
              <a:defRPr sz="2000">
                <a:solidFill>
                  <a:srgbClr val="000066"/>
                </a:solidFill>
                <a:latin typeface="+mn-lt"/>
                <a:cs typeface="+mn-cs"/>
              </a:defRPr>
            </a:lvl4pPr>
            <a:lvl5pPr indent="0" algn="ctr">
              <a:spcBef>
                <a:spcPct val="20000"/>
              </a:spcBef>
              <a:buNone/>
              <a:defRPr sz="2000">
                <a:solidFill>
                  <a:srgbClr val="000066"/>
                </a:solidFill>
                <a:latin typeface="+mn-lt"/>
                <a:cs typeface="+mn-cs"/>
              </a:defRPr>
            </a:lvl5pPr>
            <a:lvl6pPr indent="0" algn="ctr" fontAlgn="base">
              <a:spcBef>
                <a:spcPct val="20000"/>
              </a:spcBef>
              <a:spcAft>
                <a:spcPct val="0"/>
              </a:spcAft>
              <a:buNone/>
              <a:defRPr sz="2000">
                <a:solidFill>
                  <a:srgbClr val="000066"/>
                </a:solidFill>
                <a:latin typeface="+mn-lt"/>
                <a:cs typeface="+mn-cs"/>
              </a:defRPr>
            </a:lvl6pPr>
            <a:lvl7pPr indent="0" algn="ctr" fontAlgn="base">
              <a:spcBef>
                <a:spcPct val="20000"/>
              </a:spcBef>
              <a:spcAft>
                <a:spcPct val="0"/>
              </a:spcAft>
              <a:buNone/>
              <a:defRPr sz="2000">
                <a:solidFill>
                  <a:srgbClr val="000066"/>
                </a:solidFill>
                <a:latin typeface="+mn-lt"/>
                <a:cs typeface="+mn-cs"/>
              </a:defRPr>
            </a:lvl7pPr>
            <a:lvl8pPr indent="0" algn="ctr" fontAlgn="base">
              <a:spcBef>
                <a:spcPct val="20000"/>
              </a:spcBef>
              <a:spcAft>
                <a:spcPct val="0"/>
              </a:spcAft>
              <a:buNone/>
              <a:defRPr sz="2000">
                <a:solidFill>
                  <a:srgbClr val="000066"/>
                </a:solidFill>
                <a:latin typeface="+mn-lt"/>
                <a:cs typeface="+mn-cs"/>
              </a:defRPr>
            </a:lvl8pPr>
            <a:lvl9pPr indent="0" algn="ctr" fontAlgn="base">
              <a:spcBef>
                <a:spcPct val="20000"/>
              </a:spcBef>
              <a:spcAft>
                <a:spcPct val="0"/>
              </a:spcAft>
              <a:buNone/>
              <a:defRPr sz="2000">
                <a:solidFill>
                  <a:srgbClr val="000066"/>
                </a:solidFill>
                <a:latin typeface="+mn-lt"/>
                <a:cs typeface="+mn-cs"/>
              </a:defRPr>
            </a:lvl9pPr>
          </a:lstStyle>
          <a:p>
            <a:r>
              <a:rPr lang="en-US" dirty="0"/>
              <a:t>alssalamu `ala </a:t>
            </a:r>
            <a:r>
              <a:rPr lang="en-US" dirty="0" err="1"/>
              <a:t>mala'ikati</a:t>
            </a:r>
            <a:r>
              <a:rPr lang="en-US" dirty="0"/>
              <a:t> </a:t>
            </a:r>
            <a:r>
              <a:rPr lang="en-US" dirty="0" err="1"/>
              <a:t>allahi</a:t>
            </a:r>
            <a:endParaRPr lang="en-US" dirty="0"/>
          </a:p>
        </p:txBody>
      </p:sp>
      <p:sp>
        <p:nvSpPr>
          <p:cNvPr id="10" name="Text Box 13"/>
          <p:cNvSpPr txBox="1">
            <a:spLocks noChangeArrowheads="1"/>
          </p:cNvSpPr>
          <p:nvPr/>
        </p:nvSpPr>
        <p:spPr bwMode="auto">
          <a:xfrm>
            <a:off x="0" y="0"/>
            <a:ext cx="9144000" cy="336550"/>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1600" b="1" dirty="0" smtClean="0">
                <a:solidFill>
                  <a:srgbClr val="FFFF99"/>
                </a:solidFill>
                <a:latin typeface="Trebuchet MS" pitchFamily="34" charset="0"/>
              </a:rPr>
              <a:t>Ziyārat of Imam Ali (A.S) on 17th Rabi’al awwal</a:t>
            </a:r>
            <a:endParaRPr lang="en-US" sz="1600" b="1" dirty="0">
              <a:solidFill>
                <a:srgbClr val="FFFF99"/>
              </a:solidFill>
              <a:latin typeface="Trebuchet MS" pitchFamily="34" charset="0"/>
            </a:endParaRPr>
          </a:p>
        </p:txBody>
      </p:sp>
      <p:sp>
        <p:nvSpPr>
          <p:cNvPr id="13" name="Text Box 13"/>
          <p:cNvSpPr txBox="1">
            <a:spLocks noChangeArrowheads="1"/>
          </p:cNvSpPr>
          <p:nvPr/>
        </p:nvSpPr>
        <p:spPr bwMode="auto">
          <a:xfrm>
            <a:off x="4876800" y="-1002"/>
            <a:ext cx="4267200" cy="337552"/>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r" rtl="1"/>
            <a:r>
              <a:rPr lang="ar-SA" sz="1600" b="1" smtClean="0">
                <a:solidFill>
                  <a:srgbClr val="FFFF99"/>
                </a:solidFill>
                <a:latin typeface="Trebuchet MS" pitchFamily="34" charset="0"/>
              </a:rPr>
              <a:t>زيارة أمير المؤمنين (عليه السلام) يوم ١٧ ربيع الأول</a:t>
            </a:r>
          </a:p>
        </p:txBody>
      </p:sp>
    </p:spTree>
    <p:extLst>
      <p:ext uri="{BB962C8B-B14F-4D97-AF65-F5344CB8AC3E}">
        <p14:creationId xmlns:p14="http://schemas.microsoft.com/office/powerpoint/2010/main" val="206528024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13360" y="914400"/>
            <a:ext cx="8778240" cy="1470025"/>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rtl="1">
              <a:lnSpc>
                <a:spcPts val="5500"/>
              </a:lnSpc>
            </a:pPr>
            <a:r>
              <a:rPr lang="ar-SA" sz="7200" kern="1200">
                <a:latin typeface="Attari_Quran" pitchFamily="2" charset="-78"/>
                <a:ea typeface="+mn-ea"/>
                <a:cs typeface="Attari_Quran" pitchFamily="2" charset="-78"/>
              </a:rPr>
              <a:t>كُنْ لِي </a:t>
            </a:r>
            <a:r>
              <a:rPr lang="ar-SA" sz="7200" kern="1200" err="1">
                <a:latin typeface="Attari_Quran" pitchFamily="2" charset="-78"/>
                <a:ea typeface="+mn-ea"/>
                <a:cs typeface="Attari_Quran" pitchFamily="2" charset="-78"/>
              </a:rPr>
              <a:t>إِلَىٰ</a:t>
            </a:r>
            <a:r>
              <a:rPr lang="ar-SA" sz="7200" kern="1200">
                <a:latin typeface="Attari_Quran" pitchFamily="2" charset="-78"/>
                <a:ea typeface="+mn-ea"/>
                <a:cs typeface="Attari_Quran" pitchFamily="2" charset="-78"/>
              </a:rPr>
              <a:t> </a:t>
            </a:r>
            <a:r>
              <a:rPr lang="ar-SA" sz="7200" kern="1200" err="1">
                <a:latin typeface="Attari_Quran" pitchFamily="2" charset="-78"/>
                <a:ea typeface="+mn-ea"/>
                <a:cs typeface="Attari_Quran" pitchFamily="2" charset="-78"/>
              </a:rPr>
              <a:t>ٱللَّهِ</a:t>
            </a:r>
            <a:r>
              <a:rPr lang="ar-SA" sz="7200" kern="1200">
                <a:latin typeface="Attari_Quran" pitchFamily="2" charset="-78"/>
                <a:ea typeface="+mn-ea"/>
                <a:cs typeface="Attari_Quran" pitchFamily="2" charset="-78"/>
              </a:rPr>
              <a:t> شَفِيعاً</a:t>
            </a:r>
            <a:endParaRPr lang="en-US" sz="72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743200"/>
            <a:ext cx="8763000" cy="17526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342900" indent="-342900"/>
            <a:r>
              <a:rPr lang="en-US" b="1" kern="1200">
                <a:latin typeface="Arial" pitchFamily="34" charset="0"/>
                <a:ea typeface="MS Mincho" pitchFamily="49" charset="-128"/>
                <a:cs typeface="Arial" pitchFamily="34" charset="0"/>
              </a:rPr>
              <a:t>that you may intercede for me before Allah,</a:t>
            </a:r>
          </a:p>
        </p:txBody>
      </p:sp>
      <p:sp>
        <p:nvSpPr>
          <p:cNvPr id="7" name="Subtitle 4"/>
          <p:cNvSpPr txBox="1">
            <a:spLocks/>
          </p:cNvSpPr>
          <p:nvPr/>
        </p:nvSpPr>
        <p:spPr bwMode="auto">
          <a:xfrm>
            <a:off x="213360" y="5029200"/>
            <a:ext cx="877824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marL="342900" indent="-342900" algn="ctr">
              <a:spcBef>
                <a:spcPct val="20000"/>
              </a:spcBef>
              <a:buNone/>
              <a:defRPr sz="2400" b="1" i="1">
                <a:solidFill>
                  <a:srgbClr val="000066"/>
                </a:solidFill>
                <a:latin typeface="+mn-lt"/>
                <a:ea typeface="MS Mincho" pitchFamily="49" charset="-128"/>
                <a:cs typeface="+mn-cs"/>
              </a:defRPr>
            </a:lvl1pPr>
            <a:lvl2pPr indent="0" algn="ctr">
              <a:spcBef>
                <a:spcPct val="20000"/>
              </a:spcBef>
              <a:buNone/>
              <a:defRPr sz="2800">
                <a:solidFill>
                  <a:srgbClr val="000066"/>
                </a:solidFill>
                <a:latin typeface="+mn-lt"/>
                <a:cs typeface="+mn-cs"/>
              </a:defRPr>
            </a:lvl2pPr>
            <a:lvl3pPr indent="0" algn="ctr">
              <a:spcBef>
                <a:spcPct val="20000"/>
              </a:spcBef>
              <a:buNone/>
              <a:defRPr sz="2400">
                <a:solidFill>
                  <a:srgbClr val="000066"/>
                </a:solidFill>
                <a:latin typeface="+mn-lt"/>
                <a:cs typeface="+mn-cs"/>
              </a:defRPr>
            </a:lvl3pPr>
            <a:lvl4pPr indent="0" algn="ctr">
              <a:spcBef>
                <a:spcPct val="20000"/>
              </a:spcBef>
              <a:buNone/>
              <a:defRPr sz="2000">
                <a:solidFill>
                  <a:srgbClr val="000066"/>
                </a:solidFill>
                <a:latin typeface="+mn-lt"/>
                <a:cs typeface="+mn-cs"/>
              </a:defRPr>
            </a:lvl4pPr>
            <a:lvl5pPr indent="0" algn="ctr">
              <a:spcBef>
                <a:spcPct val="20000"/>
              </a:spcBef>
              <a:buNone/>
              <a:defRPr sz="2000">
                <a:solidFill>
                  <a:srgbClr val="000066"/>
                </a:solidFill>
                <a:latin typeface="+mn-lt"/>
                <a:cs typeface="+mn-cs"/>
              </a:defRPr>
            </a:lvl5pPr>
            <a:lvl6pPr indent="0" algn="ctr" fontAlgn="base">
              <a:spcBef>
                <a:spcPct val="20000"/>
              </a:spcBef>
              <a:spcAft>
                <a:spcPct val="0"/>
              </a:spcAft>
              <a:buNone/>
              <a:defRPr sz="2000">
                <a:solidFill>
                  <a:srgbClr val="000066"/>
                </a:solidFill>
                <a:latin typeface="+mn-lt"/>
                <a:cs typeface="+mn-cs"/>
              </a:defRPr>
            </a:lvl6pPr>
            <a:lvl7pPr indent="0" algn="ctr" fontAlgn="base">
              <a:spcBef>
                <a:spcPct val="20000"/>
              </a:spcBef>
              <a:spcAft>
                <a:spcPct val="0"/>
              </a:spcAft>
              <a:buNone/>
              <a:defRPr sz="2000">
                <a:solidFill>
                  <a:srgbClr val="000066"/>
                </a:solidFill>
                <a:latin typeface="+mn-lt"/>
                <a:cs typeface="+mn-cs"/>
              </a:defRPr>
            </a:lvl7pPr>
            <a:lvl8pPr indent="0" algn="ctr" fontAlgn="base">
              <a:spcBef>
                <a:spcPct val="20000"/>
              </a:spcBef>
              <a:spcAft>
                <a:spcPct val="0"/>
              </a:spcAft>
              <a:buNone/>
              <a:defRPr sz="2000">
                <a:solidFill>
                  <a:srgbClr val="000066"/>
                </a:solidFill>
                <a:latin typeface="+mn-lt"/>
                <a:cs typeface="+mn-cs"/>
              </a:defRPr>
            </a:lvl8pPr>
            <a:lvl9pPr indent="0" algn="ctr" fontAlgn="base">
              <a:spcBef>
                <a:spcPct val="20000"/>
              </a:spcBef>
              <a:spcAft>
                <a:spcPct val="0"/>
              </a:spcAft>
              <a:buNone/>
              <a:defRPr sz="2000">
                <a:solidFill>
                  <a:srgbClr val="000066"/>
                </a:solidFill>
                <a:latin typeface="+mn-lt"/>
                <a:cs typeface="+mn-cs"/>
              </a:defRPr>
            </a:lvl9pPr>
          </a:lstStyle>
          <a:p>
            <a:r>
              <a:rPr lang="it-IT"/>
              <a:t>kun li ila allahi shafi`an</a:t>
            </a:r>
            <a:endParaRPr lang="en-US"/>
          </a:p>
        </p:txBody>
      </p:sp>
      <p:sp>
        <p:nvSpPr>
          <p:cNvPr id="10" name="Text Box 13"/>
          <p:cNvSpPr txBox="1">
            <a:spLocks noChangeArrowheads="1"/>
          </p:cNvSpPr>
          <p:nvPr/>
        </p:nvSpPr>
        <p:spPr bwMode="auto">
          <a:xfrm>
            <a:off x="0" y="0"/>
            <a:ext cx="9144000" cy="336550"/>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1600" b="1" dirty="0" smtClean="0">
                <a:solidFill>
                  <a:srgbClr val="FFFF99"/>
                </a:solidFill>
                <a:latin typeface="Trebuchet MS" pitchFamily="34" charset="0"/>
              </a:rPr>
              <a:t>Ziyārat of Imam Ali (A.S) on 17th Rabi’al awwal</a:t>
            </a:r>
            <a:endParaRPr lang="en-US" sz="1600" b="1" dirty="0">
              <a:solidFill>
                <a:srgbClr val="FFFF99"/>
              </a:solidFill>
              <a:latin typeface="Trebuchet MS" pitchFamily="34" charset="0"/>
            </a:endParaRPr>
          </a:p>
        </p:txBody>
      </p:sp>
      <p:sp>
        <p:nvSpPr>
          <p:cNvPr id="13" name="Text Box 13"/>
          <p:cNvSpPr txBox="1">
            <a:spLocks noChangeArrowheads="1"/>
          </p:cNvSpPr>
          <p:nvPr/>
        </p:nvSpPr>
        <p:spPr bwMode="auto">
          <a:xfrm>
            <a:off x="4876800" y="-1002"/>
            <a:ext cx="4267200" cy="337552"/>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r" rtl="1"/>
            <a:r>
              <a:rPr lang="ar-SA" sz="1600" b="1" smtClean="0">
                <a:solidFill>
                  <a:srgbClr val="FFFF99"/>
                </a:solidFill>
                <a:latin typeface="Trebuchet MS" pitchFamily="34" charset="0"/>
              </a:rPr>
              <a:t>زيارة أمير المؤمنين (عليه السلام) يوم ١٧ ربيع الأول</a:t>
            </a:r>
          </a:p>
        </p:txBody>
      </p:sp>
    </p:spTree>
    <p:extLst>
      <p:ext uri="{BB962C8B-B14F-4D97-AF65-F5344CB8AC3E}">
        <p14:creationId xmlns:p14="http://schemas.microsoft.com/office/powerpoint/2010/main" val="19221486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13360" y="914400"/>
            <a:ext cx="8778240" cy="1470025"/>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rtl="1">
              <a:lnSpc>
                <a:spcPts val="5500"/>
              </a:lnSpc>
            </a:pPr>
            <a:r>
              <a:rPr lang="ar-SA" sz="7200" kern="1200">
                <a:latin typeface="Attari_Quran" pitchFamily="2" charset="-78"/>
                <a:ea typeface="+mn-ea"/>
                <a:cs typeface="Attari_Quran" pitchFamily="2" charset="-78"/>
              </a:rPr>
              <a:t>وَمِنَ </a:t>
            </a:r>
            <a:r>
              <a:rPr lang="ar-SA" sz="7200" kern="1200" err="1">
                <a:latin typeface="Attari_Quran" pitchFamily="2" charset="-78"/>
                <a:ea typeface="+mn-ea"/>
                <a:cs typeface="Attari_Quran" pitchFamily="2" charset="-78"/>
              </a:rPr>
              <a:t>ٱلنَّارِ</a:t>
            </a:r>
            <a:r>
              <a:rPr lang="ar-SA" sz="7200" kern="1200">
                <a:latin typeface="Attari_Quran" pitchFamily="2" charset="-78"/>
                <a:ea typeface="+mn-ea"/>
                <a:cs typeface="Attari_Quran" pitchFamily="2" charset="-78"/>
              </a:rPr>
              <a:t> مُجِيراً</a:t>
            </a:r>
            <a:endParaRPr lang="en-US" sz="72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743200"/>
            <a:ext cx="8763000" cy="17526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342900" indent="-342900"/>
            <a:r>
              <a:rPr lang="en-US" b="1" kern="1200">
                <a:latin typeface="Arial" pitchFamily="34" charset="0"/>
                <a:ea typeface="MS Mincho" pitchFamily="49" charset="-128"/>
                <a:cs typeface="Arial" pitchFamily="34" charset="0"/>
              </a:rPr>
              <a:t>rescue me from Hellfire,</a:t>
            </a:r>
          </a:p>
        </p:txBody>
      </p:sp>
      <p:sp>
        <p:nvSpPr>
          <p:cNvPr id="7" name="Subtitle 4"/>
          <p:cNvSpPr txBox="1">
            <a:spLocks/>
          </p:cNvSpPr>
          <p:nvPr/>
        </p:nvSpPr>
        <p:spPr bwMode="auto">
          <a:xfrm>
            <a:off x="213360" y="5029200"/>
            <a:ext cx="877824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marL="342900" indent="-342900" algn="ctr">
              <a:spcBef>
                <a:spcPct val="20000"/>
              </a:spcBef>
              <a:buNone/>
              <a:defRPr sz="2400" b="1" i="1">
                <a:solidFill>
                  <a:srgbClr val="000066"/>
                </a:solidFill>
                <a:latin typeface="+mn-lt"/>
                <a:ea typeface="MS Mincho" pitchFamily="49" charset="-128"/>
                <a:cs typeface="+mn-cs"/>
              </a:defRPr>
            </a:lvl1pPr>
            <a:lvl2pPr indent="0" algn="ctr">
              <a:spcBef>
                <a:spcPct val="20000"/>
              </a:spcBef>
              <a:buNone/>
              <a:defRPr sz="2800">
                <a:solidFill>
                  <a:srgbClr val="000066"/>
                </a:solidFill>
                <a:latin typeface="+mn-lt"/>
                <a:cs typeface="+mn-cs"/>
              </a:defRPr>
            </a:lvl2pPr>
            <a:lvl3pPr indent="0" algn="ctr">
              <a:spcBef>
                <a:spcPct val="20000"/>
              </a:spcBef>
              <a:buNone/>
              <a:defRPr sz="2400">
                <a:solidFill>
                  <a:srgbClr val="000066"/>
                </a:solidFill>
                <a:latin typeface="+mn-lt"/>
                <a:cs typeface="+mn-cs"/>
              </a:defRPr>
            </a:lvl3pPr>
            <a:lvl4pPr indent="0" algn="ctr">
              <a:spcBef>
                <a:spcPct val="20000"/>
              </a:spcBef>
              <a:buNone/>
              <a:defRPr sz="2000">
                <a:solidFill>
                  <a:srgbClr val="000066"/>
                </a:solidFill>
                <a:latin typeface="+mn-lt"/>
                <a:cs typeface="+mn-cs"/>
              </a:defRPr>
            </a:lvl4pPr>
            <a:lvl5pPr indent="0" algn="ctr">
              <a:spcBef>
                <a:spcPct val="20000"/>
              </a:spcBef>
              <a:buNone/>
              <a:defRPr sz="2000">
                <a:solidFill>
                  <a:srgbClr val="000066"/>
                </a:solidFill>
                <a:latin typeface="+mn-lt"/>
                <a:cs typeface="+mn-cs"/>
              </a:defRPr>
            </a:lvl5pPr>
            <a:lvl6pPr indent="0" algn="ctr" fontAlgn="base">
              <a:spcBef>
                <a:spcPct val="20000"/>
              </a:spcBef>
              <a:spcAft>
                <a:spcPct val="0"/>
              </a:spcAft>
              <a:buNone/>
              <a:defRPr sz="2000">
                <a:solidFill>
                  <a:srgbClr val="000066"/>
                </a:solidFill>
                <a:latin typeface="+mn-lt"/>
                <a:cs typeface="+mn-cs"/>
              </a:defRPr>
            </a:lvl6pPr>
            <a:lvl7pPr indent="0" algn="ctr" fontAlgn="base">
              <a:spcBef>
                <a:spcPct val="20000"/>
              </a:spcBef>
              <a:spcAft>
                <a:spcPct val="0"/>
              </a:spcAft>
              <a:buNone/>
              <a:defRPr sz="2000">
                <a:solidFill>
                  <a:srgbClr val="000066"/>
                </a:solidFill>
                <a:latin typeface="+mn-lt"/>
                <a:cs typeface="+mn-cs"/>
              </a:defRPr>
            </a:lvl7pPr>
            <a:lvl8pPr indent="0" algn="ctr" fontAlgn="base">
              <a:spcBef>
                <a:spcPct val="20000"/>
              </a:spcBef>
              <a:spcAft>
                <a:spcPct val="0"/>
              </a:spcAft>
              <a:buNone/>
              <a:defRPr sz="2000">
                <a:solidFill>
                  <a:srgbClr val="000066"/>
                </a:solidFill>
                <a:latin typeface="+mn-lt"/>
                <a:cs typeface="+mn-cs"/>
              </a:defRPr>
            </a:lvl8pPr>
            <a:lvl9pPr indent="0" algn="ctr" fontAlgn="base">
              <a:spcBef>
                <a:spcPct val="20000"/>
              </a:spcBef>
              <a:spcAft>
                <a:spcPct val="0"/>
              </a:spcAft>
              <a:buNone/>
              <a:defRPr sz="2000">
                <a:solidFill>
                  <a:srgbClr val="000066"/>
                </a:solidFill>
                <a:latin typeface="+mn-lt"/>
                <a:cs typeface="+mn-cs"/>
              </a:defRPr>
            </a:lvl9pPr>
          </a:lstStyle>
          <a:p>
            <a:r>
              <a:rPr lang="en-US" err="1"/>
              <a:t>wa</a:t>
            </a:r>
            <a:r>
              <a:rPr lang="en-US"/>
              <a:t> min </a:t>
            </a:r>
            <a:r>
              <a:rPr lang="en-US" err="1"/>
              <a:t>alnnari</a:t>
            </a:r>
            <a:r>
              <a:rPr lang="en-US"/>
              <a:t> </a:t>
            </a:r>
            <a:r>
              <a:rPr lang="en-US" err="1"/>
              <a:t>mujiran</a:t>
            </a:r>
            <a:endParaRPr lang="en-US"/>
          </a:p>
        </p:txBody>
      </p:sp>
      <p:sp>
        <p:nvSpPr>
          <p:cNvPr id="10" name="Text Box 13"/>
          <p:cNvSpPr txBox="1">
            <a:spLocks noChangeArrowheads="1"/>
          </p:cNvSpPr>
          <p:nvPr/>
        </p:nvSpPr>
        <p:spPr bwMode="auto">
          <a:xfrm>
            <a:off x="0" y="0"/>
            <a:ext cx="9144000" cy="336550"/>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1600" b="1" dirty="0" smtClean="0">
                <a:solidFill>
                  <a:srgbClr val="FFFF99"/>
                </a:solidFill>
                <a:latin typeface="Trebuchet MS" pitchFamily="34" charset="0"/>
              </a:rPr>
              <a:t>Ziyārat of Imam Ali (A.S) on 17th Rabi’al awwal</a:t>
            </a:r>
            <a:endParaRPr lang="en-US" sz="1600" b="1" dirty="0">
              <a:solidFill>
                <a:srgbClr val="FFFF99"/>
              </a:solidFill>
              <a:latin typeface="Trebuchet MS" pitchFamily="34" charset="0"/>
            </a:endParaRPr>
          </a:p>
        </p:txBody>
      </p:sp>
      <p:sp>
        <p:nvSpPr>
          <p:cNvPr id="13" name="Text Box 13"/>
          <p:cNvSpPr txBox="1">
            <a:spLocks noChangeArrowheads="1"/>
          </p:cNvSpPr>
          <p:nvPr/>
        </p:nvSpPr>
        <p:spPr bwMode="auto">
          <a:xfrm>
            <a:off x="4876800" y="-1002"/>
            <a:ext cx="4267200" cy="337552"/>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r" rtl="1"/>
            <a:r>
              <a:rPr lang="ar-SA" sz="1600" b="1" smtClean="0">
                <a:solidFill>
                  <a:srgbClr val="FFFF99"/>
                </a:solidFill>
                <a:latin typeface="Trebuchet MS" pitchFamily="34" charset="0"/>
              </a:rPr>
              <a:t>زيارة أمير المؤمنين (عليه السلام) يوم ١٧ ربيع الأول</a:t>
            </a:r>
          </a:p>
        </p:txBody>
      </p:sp>
    </p:spTree>
    <p:extLst>
      <p:ext uri="{BB962C8B-B14F-4D97-AF65-F5344CB8AC3E}">
        <p14:creationId xmlns:p14="http://schemas.microsoft.com/office/powerpoint/2010/main" val="280237345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13360" y="914400"/>
            <a:ext cx="8778240" cy="1470025"/>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rtl="1">
              <a:lnSpc>
                <a:spcPts val="5500"/>
              </a:lnSpc>
            </a:pPr>
            <a:r>
              <a:rPr lang="ar-SA" sz="7200" kern="1200" err="1">
                <a:latin typeface="Attari_Quran" pitchFamily="2" charset="-78"/>
                <a:ea typeface="+mn-ea"/>
                <a:cs typeface="Attari_Quran" pitchFamily="2" charset="-78"/>
              </a:rPr>
              <a:t>وَعَلَىٰ</a:t>
            </a:r>
            <a:r>
              <a:rPr lang="ar-SA" sz="7200" kern="1200">
                <a:latin typeface="Attari_Quran" pitchFamily="2" charset="-78"/>
                <a:ea typeface="+mn-ea"/>
                <a:cs typeface="Attari_Quran" pitchFamily="2" charset="-78"/>
              </a:rPr>
              <a:t> </a:t>
            </a:r>
            <a:r>
              <a:rPr lang="ar-SA" sz="7200" kern="1200" err="1">
                <a:latin typeface="Attari_Quran" pitchFamily="2" charset="-78"/>
                <a:ea typeface="+mn-ea"/>
                <a:cs typeface="Attari_Quran" pitchFamily="2" charset="-78"/>
              </a:rPr>
              <a:t>ٱلدَّهْرِ</a:t>
            </a:r>
            <a:r>
              <a:rPr lang="ar-SA" sz="7200" kern="1200">
                <a:latin typeface="Attari_Quran" pitchFamily="2" charset="-78"/>
                <a:ea typeface="+mn-ea"/>
                <a:cs typeface="Attari_Quran" pitchFamily="2" charset="-78"/>
              </a:rPr>
              <a:t> ظَهِيراً</a:t>
            </a:r>
            <a:endParaRPr lang="en-US" sz="72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743200"/>
            <a:ext cx="8763000" cy="17526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342900" indent="-342900"/>
            <a:r>
              <a:rPr lang="en-US" b="1" kern="1200">
                <a:latin typeface="Arial" pitchFamily="34" charset="0"/>
                <a:ea typeface="MS Mincho" pitchFamily="49" charset="-128"/>
                <a:cs typeface="Arial" pitchFamily="34" charset="0"/>
              </a:rPr>
              <a:t>and aid me against the vicissitudes of my time.</a:t>
            </a:r>
          </a:p>
        </p:txBody>
      </p:sp>
      <p:sp>
        <p:nvSpPr>
          <p:cNvPr id="7" name="Subtitle 4"/>
          <p:cNvSpPr txBox="1">
            <a:spLocks/>
          </p:cNvSpPr>
          <p:nvPr/>
        </p:nvSpPr>
        <p:spPr bwMode="auto">
          <a:xfrm>
            <a:off x="213360" y="5029200"/>
            <a:ext cx="877824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marL="342900" indent="-342900" algn="ctr">
              <a:spcBef>
                <a:spcPct val="20000"/>
              </a:spcBef>
              <a:buNone/>
              <a:defRPr sz="2400" b="1" i="1">
                <a:solidFill>
                  <a:srgbClr val="000066"/>
                </a:solidFill>
                <a:latin typeface="+mn-lt"/>
                <a:ea typeface="MS Mincho" pitchFamily="49" charset="-128"/>
                <a:cs typeface="+mn-cs"/>
              </a:defRPr>
            </a:lvl1pPr>
            <a:lvl2pPr indent="0" algn="ctr">
              <a:spcBef>
                <a:spcPct val="20000"/>
              </a:spcBef>
              <a:buNone/>
              <a:defRPr sz="2800">
                <a:solidFill>
                  <a:srgbClr val="000066"/>
                </a:solidFill>
                <a:latin typeface="+mn-lt"/>
                <a:cs typeface="+mn-cs"/>
              </a:defRPr>
            </a:lvl2pPr>
            <a:lvl3pPr indent="0" algn="ctr">
              <a:spcBef>
                <a:spcPct val="20000"/>
              </a:spcBef>
              <a:buNone/>
              <a:defRPr sz="2400">
                <a:solidFill>
                  <a:srgbClr val="000066"/>
                </a:solidFill>
                <a:latin typeface="+mn-lt"/>
                <a:cs typeface="+mn-cs"/>
              </a:defRPr>
            </a:lvl3pPr>
            <a:lvl4pPr indent="0" algn="ctr">
              <a:spcBef>
                <a:spcPct val="20000"/>
              </a:spcBef>
              <a:buNone/>
              <a:defRPr sz="2000">
                <a:solidFill>
                  <a:srgbClr val="000066"/>
                </a:solidFill>
                <a:latin typeface="+mn-lt"/>
                <a:cs typeface="+mn-cs"/>
              </a:defRPr>
            </a:lvl4pPr>
            <a:lvl5pPr indent="0" algn="ctr">
              <a:spcBef>
                <a:spcPct val="20000"/>
              </a:spcBef>
              <a:buNone/>
              <a:defRPr sz="2000">
                <a:solidFill>
                  <a:srgbClr val="000066"/>
                </a:solidFill>
                <a:latin typeface="+mn-lt"/>
                <a:cs typeface="+mn-cs"/>
              </a:defRPr>
            </a:lvl5pPr>
            <a:lvl6pPr indent="0" algn="ctr" fontAlgn="base">
              <a:spcBef>
                <a:spcPct val="20000"/>
              </a:spcBef>
              <a:spcAft>
                <a:spcPct val="0"/>
              </a:spcAft>
              <a:buNone/>
              <a:defRPr sz="2000">
                <a:solidFill>
                  <a:srgbClr val="000066"/>
                </a:solidFill>
                <a:latin typeface="+mn-lt"/>
                <a:cs typeface="+mn-cs"/>
              </a:defRPr>
            </a:lvl6pPr>
            <a:lvl7pPr indent="0" algn="ctr" fontAlgn="base">
              <a:spcBef>
                <a:spcPct val="20000"/>
              </a:spcBef>
              <a:spcAft>
                <a:spcPct val="0"/>
              </a:spcAft>
              <a:buNone/>
              <a:defRPr sz="2000">
                <a:solidFill>
                  <a:srgbClr val="000066"/>
                </a:solidFill>
                <a:latin typeface="+mn-lt"/>
                <a:cs typeface="+mn-cs"/>
              </a:defRPr>
            </a:lvl7pPr>
            <a:lvl8pPr indent="0" algn="ctr" fontAlgn="base">
              <a:spcBef>
                <a:spcPct val="20000"/>
              </a:spcBef>
              <a:spcAft>
                <a:spcPct val="0"/>
              </a:spcAft>
              <a:buNone/>
              <a:defRPr sz="2000">
                <a:solidFill>
                  <a:srgbClr val="000066"/>
                </a:solidFill>
                <a:latin typeface="+mn-lt"/>
                <a:cs typeface="+mn-cs"/>
              </a:defRPr>
            </a:lvl8pPr>
            <a:lvl9pPr indent="0" algn="ctr" fontAlgn="base">
              <a:spcBef>
                <a:spcPct val="20000"/>
              </a:spcBef>
              <a:spcAft>
                <a:spcPct val="0"/>
              </a:spcAft>
              <a:buNone/>
              <a:defRPr sz="2000">
                <a:solidFill>
                  <a:srgbClr val="000066"/>
                </a:solidFill>
                <a:latin typeface="+mn-lt"/>
                <a:cs typeface="+mn-cs"/>
              </a:defRPr>
            </a:lvl9pPr>
          </a:lstStyle>
          <a:p>
            <a:r>
              <a:rPr lang="en-US" dirty="0" err="1"/>
              <a:t>wa</a:t>
            </a:r>
            <a:r>
              <a:rPr lang="en-US" dirty="0"/>
              <a:t> `ala </a:t>
            </a:r>
            <a:r>
              <a:rPr lang="en-US" dirty="0" err="1"/>
              <a:t>alddahri</a:t>
            </a:r>
            <a:r>
              <a:rPr lang="en-US" dirty="0"/>
              <a:t> </a:t>
            </a:r>
            <a:r>
              <a:rPr lang="en-US" dirty="0" err="1"/>
              <a:t>zahiran</a:t>
            </a:r>
            <a:endParaRPr lang="en-US" dirty="0"/>
          </a:p>
        </p:txBody>
      </p:sp>
      <p:sp>
        <p:nvSpPr>
          <p:cNvPr id="10" name="Text Box 13"/>
          <p:cNvSpPr txBox="1">
            <a:spLocks noChangeArrowheads="1"/>
          </p:cNvSpPr>
          <p:nvPr/>
        </p:nvSpPr>
        <p:spPr bwMode="auto">
          <a:xfrm>
            <a:off x="0" y="0"/>
            <a:ext cx="9144000" cy="336550"/>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1600" b="1" dirty="0" smtClean="0">
                <a:solidFill>
                  <a:srgbClr val="FFFF99"/>
                </a:solidFill>
                <a:latin typeface="Trebuchet MS" pitchFamily="34" charset="0"/>
              </a:rPr>
              <a:t>Ziyārat of Imam Ali (A.S) on 17th Rabi’al awwal</a:t>
            </a:r>
            <a:endParaRPr lang="en-US" sz="1600" b="1" dirty="0">
              <a:solidFill>
                <a:srgbClr val="FFFF99"/>
              </a:solidFill>
              <a:latin typeface="Trebuchet MS" pitchFamily="34" charset="0"/>
            </a:endParaRPr>
          </a:p>
        </p:txBody>
      </p:sp>
      <p:sp>
        <p:nvSpPr>
          <p:cNvPr id="13" name="Text Box 13"/>
          <p:cNvSpPr txBox="1">
            <a:spLocks noChangeArrowheads="1"/>
          </p:cNvSpPr>
          <p:nvPr/>
        </p:nvSpPr>
        <p:spPr bwMode="auto">
          <a:xfrm>
            <a:off x="4876800" y="-1002"/>
            <a:ext cx="4267200" cy="337552"/>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r" rtl="1"/>
            <a:r>
              <a:rPr lang="ar-SA" sz="1600" b="1" smtClean="0">
                <a:solidFill>
                  <a:srgbClr val="FFFF99"/>
                </a:solidFill>
                <a:latin typeface="Trebuchet MS" pitchFamily="34" charset="0"/>
              </a:rPr>
              <a:t>زيارة أمير المؤمنين (عليه السلام) يوم ١٧ ربيع الأول</a:t>
            </a:r>
          </a:p>
        </p:txBody>
      </p:sp>
    </p:spTree>
    <p:extLst>
      <p:ext uri="{BB962C8B-B14F-4D97-AF65-F5344CB8AC3E}">
        <p14:creationId xmlns:p14="http://schemas.microsoft.com/office/powerpoint/2010/main" val="204103981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13360" y="914400"/>
            <a:ext cx="8778240" cy="1470025"/>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rtl="1">
              <a:lnSpc>
                <a:spcPts val="5500"/>
              </a:lnSpc>
            </a:pPr>
            <a:r>
              <a:rPr lang="ar-SA" sz="7200" kern="1200">
                <a:latin typeface="Attari_Quran" pitchFamily="2" charset="-78"/>
                <a:ea typeface="+mn-ea"/>
                <a:cs typeface="Attari_Quran" pitchFamily="2" charset="-78"/>
              </a:rPr>
              <a:t>يَا وَلِيَّ </a:t>
            </a:r>
            <a:r>
              <a:rPr lang="ar-SA" sz="7200" kern="1200" err="1">
                <a:latin typeface="Attari_Quran" pitchFamily="2" charset="-78"/>
                <a:ea typeface="+mn-ea"/>
                <a:cs typeface="Attari_Quran" pitchFamily="2" charset="-78"/>
              </a:rPr>
              <a:t>ٱللَّهِ</a:t>
            </a:r>
            <a:endParaRPr lang="en-US" sz="72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743200"/>
            <a:ext cx="8763000" cy="17526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342900" indent="-342900"/>
            <a:r>
              <a:rPr lang="en-US" b="1" kern="1200">
                <a:latin typeface="Arial" pitchFamily="34" charset="0"/>
                <a:ea typeface="MS Mincho" pitchFamily="49" charset="-128"/>
                <a:cs typeface="Arial" pitchFamily="34" charset="0"/>
              </a:rPr>
              <a:t>O Allah’s friend!</a:t>
            </a:r>
          </a:p>
        </p:txBody>
      </p:sp>
      <p:sp>
        <p:nvSpPr>
          <p:cNvPr id="7" name="Subtitle 4"/>
          <p:cNvSpPr txBox="1">
            <a:spLocks/>
          </p:cNvSpPr>
          <p:nvPr/>
        </p:nvSpPr>
        <p:spPr bwMode="auto">
          <a:xfrm>
            <a:off x="213360" y="5029200"/>
            <a:ext cx="877824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marL="342900" indent="-342900" algn="ctr">
              <a:spcBef>
                <a:spcPct val="20000"/>
              </a:spcBef>
              <a:buNone/>
              <a:defRPr sz="2400" b="1" i="1">
                <a:solidFill>
                  <a:srgbClr val="000066"/>
                </a:solidFill>
                <a:latin typeface="+mn-lt"/>
                <a:ea typeface="MS Mincho" pitchFamily="49" charset="-128"/>
                <a:cs typeface="+mn-cs"/>
              </a:defRPr>
            </a:lvl1pPr>
            <a:lvl2pPr indent="0" algn="ctr">
              <a:spcBef>
                <a:spcPct val="20000"/>
              </a:spcBef>
              <a:buNone/>
              <a:defRPr sz="2800">
                <a:solidFill>
                  <a:srgbClr val="000066"/>
                </a:solidFill>
                <a:latin typeface="+mn-lt"/>
                <a:cs typeface="+mn-cs"/>
              </a:defRPr>
            </a:lvl2pPr>
            <a:lvl3pPr indent="0" algn="ctr">
              <a:spcBef>
                <a:spcPct val="20000"/>
              </a:spcBef>
              <a:buNone/>
              <a:defRPr sz="2400">
                <a:solidFill>
                  <a:srgbClr val="000066"/>
                </a:solidFill>
                <a:latin typeface="+mn-lt"/>
                <a:cs typeface="+mn-cs"/>
              </a:defRPr>
            </a:lvl3pPr>
            <a:lvl4pPr indent="0" algn="ctr">
              <a:spcBef>
                <a:spcPct val="20000"/>
              </a:spcBef>
              <a:buNone/>
              <a:defRPr sz="2000">
                <a:solidFill>
                  <a:srgbClr val="000066"/>
                </a:solidFill>
                <a:latin typeface="+mn-lt"/>
                <a:cs typeface="+mn-cs"/>
              </a:defRPr>
            </a:lvl4pPr>
            <a:lvl5pPr indent="0" algn="ctr">
              <a:spcBef>
                <a:spcPct val="20000"/>
              </a:spcBef>
              <a:buNone/>
              <a:defRPr sz="2000">
                <a:solidFill>
                  <a:srgbClr val="000066"/>
                </a:solidFill>
                <a:latin typeface="+mn-lt"/>
                <a:cs typeface="+mn-cs"/>
              </a:defRPr>
            </a:lvl5pPr>
            <a:lvl6pPr indent="0" algn="ctr" fontAlgn="base">
              <a:spcBef>
                <a:spcPct val="20000"/>
              </a:spcBef>
              <a:spcAft>
                <a:spcPct val="0"/>
              </a:spcAft>
              <a:buNone/>
              <a:defRPr sz="2000">
                <a:solidFill>
                  <a:srgbClr val="000066"/>
                </a:solidFill>
                <a:latin typeface="+mn-lt"/>
                <a:cs typeface="+mn-cs"/>
              </a:defRPr>
            </a:lvl6pPr>
            <a:lvl7pPr indent="0" algn="ctr" fontAlgn="base">
              <a:spcBef>
                <a:spcPct val="20000"/>
              </a:spcBef>
              <a:spcAft>
                <a:spcPct val="0"/>
              </a:spcAft>
              <a:buNone/>
              <a:defRPr sz="2000">
                <a:solidFill>
                  <a:srgbClr val="000066"/>
                </a:solidFill>
                <a:latin typeface="+mn-lt"/>
                <a:cs typeface="+mn-cs"/>
              </a:defRPr>
            </a:lvl7pPr>
            <a:lvl8pPr indent="0" algn="ctr" fontAlgn="base">
              <a:spcBef>
                <a:spcPct val="20000"/>
              </a:spcBef>
              <a:spcAft>
                <a:spcPct val="0"/>
              </a:spcAft>
              <a:buNone/>
              <a:defRPr sz="2000">
                <a:solidFill>
                  <a:srgbClr val="000066"/>
                </a:solidFill>
                <a:latin typeface="+mn-lt"/>
                <a:cs typeface="+mn-cs"/>
              </a:defRPr>
            </a:lvl8pPr>
            <a:lvl9pPr indent="0" algn="ctr" fontAlgn="base">
              <a:spcBef>
                <a:spcPct val="20000"/>
              </a:spcBef>
              <a:spcAft>
                <a:spcPct val="0"/>
              </a:spcAft>
              <a:buNone/>
              <a:defRPr sz="2000">
                <a:solidFill>
                  <a:srgbClr val="000066"/>
                </a:solidFill>
                <a:latin typeface="+mn-lt"/>
                <a:cs typeface="+mn-cs"/>
              </a:defRPr>
            </a:lvl9pPr>
          </a:lstStyle>
          <a:p>
            <a:r>
              <a:rPr lang="en-US" err="1"/>
              <a:t>ya</a:t>
            </a:r>
            <a:r>
              <a:rPr lang="en-US"/>
              <a:t> </a:t>
            </a:r>
            <a:r>
              <a:rPr lang="en-US" err="1"/>
              <a:t>waliyya</a:t>
            </a:r>
            <a:r>
              <a:rPr lang="en-US"/>
              <a:t> </a:t>
            </a:r>
            <a:r>
              <a:rPr lang="en-US" err="1"/>
              <a:t>allahi</a:t>
            </a:r>
            <a:endParaRPr lang="en-US"/>
          </a:p>
        </p:txBody>
      </p:sp>
      <p:sp>
        <p:nvSpPr>
          <p:cNvPr id="10" name="Text Box 13"/>
          <p:cNvSpPr txBox="1">
            <a:spLocks noChangeArrowheads="1"/>
          </p:cNvSpPr>
          <p:nvPr/>
        </p:nvSpPr>
        <p:spPr bwMode="auto">
          <a:xfrm>
            <a:off x="0" y="0"/>
            <a:ext cx="9144000" cy="336550"/>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1600" b="1" dirty="0" smtClean="0">
                <a:solidFill>
                  <a:srgbClr val="FFFF99"/>
                </a:solidFill>
                <a:latin typeface="Trebuchet MS" pitchFamily="34" charset="0"/>
              </a:rPr>
              <a:t>Ziyārat of Imam Ali (A.S) on 17th Rabi’al awwal</a:t>
            </a:r>
            <a:endParaRPr lang="en-US" sz="1600" b="1" dirty="0">
              <a:solidFill>
                <a:srgbClr val="FFFF99"/>
              </a:solidFill>
              <a:latin typeface="Trebuchet MS" pitchFamily="34" charset="0"/>
            </a:endParaRPr>
          </a:p>
        </p:txBody>
      </p:sp>
      <p:sp>
        <p:nvSpPr>
          <p:cNvPr id="13" name="Text Box 13"/>
          <p:cNvSpPr txBox="1">
            <a:spLocks noChangeArrowheads="1"/>
          </p:cNvSpPr>
          <p:nvPr/>
        </p:nvSpPr>
        <p:spPr bwMode="auto">
          <a:xfrm>
            <a:off x="4876800" y="-1002"/>
            <a:ext cx="4267200" cy="337552"/>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r" rtl="1"/>
            <a:r>
              <a:rPr lang="ar-SA" sz="1600" b="1" smtClean="0">
                <a:solidFill>
                  <a:srgbClr val="FFFF99"/>
                </a:solidFill>
                <a:latin typeface="Trebuchet MS" pitchFamily="34" charset="0"/>
              </a:rPr>
              <a:t>زيارة أمير المؤمنين (عليه السلام) يوم ١٧ ربيع الأول</a:t>
            </a:r>
          </a:p>
        </p:txBody>
      </p:sp>
      <p:sp>
        <p:nvSpPr>
          <p:cNvPr id="8" name="Rectangle 7"/>
          <p:cNvSpPr/>
          <p:nvPr/>
        </p:nvSpPr>
        <p:spPr>
          <a:xfrm>
            <a:off x="0" y="578823"/>
            <a:ext cx="9296400" cy="400110"/>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ctr"/>
            <a:r>
              <a:rPr lang="en-US" sz="2000" b="1">
                <a:solidFill>
                  <a:srgbClr val="FFFF99"/>
                </a:solidFill>
                <a:latin typeface="Trebuchet MS" pitchFamily="34" charset="0"/>
              </a:rPr>
              <a:t>You may then </a:t>
            </a:r>
            <a:r>
              <a:rPr lang="en-US" sz="2000" b="1" smtClean="0">
                <a:solidFill>
                  <a:srgbClr val="FFFF99"/>
                </a:solidFill>
                <a:latin typeface="Trebuchet MS" pitchFamily="34" charset="0"/>
              </a:rPr>
              <a:t>embrace </a:t>
            </a:r>
            <a:r>
              <a:rPr lang="en-US" sz="2000" b="1">
                <a:solidFill>
                  <a:srgbClr val="FFFF99"/>
                </a:solidFill>
                <a:latin typeface="Trebuchet MS" pitchFamily="34" charset="0"/>
              </a:rPr>
              <a:t>the </a:t>
            </a:r>
            <a:r>
              <a:rPr lang="en-US" sz="2000" b="1" smtClean="0">
                <a:solidFill>
                  <a:srgbClr val="FFFF99"/>
                </a:solidFill>
                <a:latin typeface="Trebuchet MS" pitchFamily="34" charset="0"/>
              </a:rPr>
              <a:t>tomb again, </a:t>
            </a:r>
            <a:r>
              <a:rPr lang="en-US" sz="2000" b="1">
                <a:solidFill>
                  <a:srgbClr val="FFFF99"/>
                </a:solidFill>
                <a:latin typeface="Trebuchet MS" pitchFamily="34" charset="0"/>
              </a:rPr>
              <a:t>kiss it, and say the following words:</a:t>
            </a:r>
          </a:p>
        </p:txBody>
      </p:sp>
    </p:spTree>
    <p:extLst>
      <p:ext uri="{BB962C8B-B14F-4D97-AF65-F5344CB8AC3E}">
        <p14:creationId xmlns:p14="http://schemas.microsoft.com/office/powerpoint/2010/main" val="243576693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13360" y="914400"/>
            <a:ext cx="8778240" cy="1470025"/>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rtl="1">
              <a:lnSpc>
                <a:spcPts val="5500"/>
              </a:lnSpc>
            </a:pPr>
            <a:r>
              <a:rPr lang="ar-SA" sz="7200" kern="1200">
                <a:latin typeface="Attari_Quran" pitchFamily="2" charset="-78"/>
                <a:ea typeface="+mn-ea"/>
                <a:cs typeface="Attari_Quran" pitchFamily="2" charset="-78"/>
              </a:rPr>
              <a:t>يَا حُجَّةَ </a:t>
            </a:r>
            <a:r>
              <a:rPr lang="ar-SA" sz="7200" kern="1200" err="1">
                <a:latin typeface="Attari_Quran" pitchFamily="2" charset="-78"/>
                <a:ea typeface="+mn-ea"/>
                <a:cs typeface="Attari_Quran" pitchFamily="2" charset="-78"/>
              </a:rPr>
              <a:t>ٱللَّهِ</a:t>
            </a:r>
            <a:endParaRPr lang="en-US" sz="72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743200"/>
            <a:ext cx="8763000" cy="17526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342900" indent="-342900"/>
            <a:r>
              <a:rPr lang="en-US" b="1" kern="1200">
                <a:latin typeface="Arial" pitchFamily="34" charset="0"/>
                <a:ea typeface="MS Mincho" pitchFamily="49" charset="-128"/>
                <a:cs typeface="Arial" pitchFamily="34" charset="0"/>
              </a:rPr>
              <a:t>O Allah’s argument!</a:t>
            </a:r>
          </a:p>
        </p:txBody>
      </p:sp>
      <p:sp>
        <p:nvSpPr>
          <p:cNvPr id="7" name="Subtitle 4"/>
          <p:cNvSpPr txBox="1">
            <a:spLocks/>
          </p:cNvSpPr>
          <p:nvPr/>
        </p:nvSpPr>
        <p:spPr bwMode="auto">
          <a:xfrm>
            <a:off x="213360" y="5029200"/>
            <a:ext cx="877824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marL="342900" indent="-342900" algn="ctr">
              <a:spcBef>
                <a:spcPct val="20000"/>
              </a:spcBef>
              <a:buNone/>
              <a:defRPr sz="2400" b="1" i="1">
                <a:solidFill>
                  <a:srgbClr val="000066"/>
                </a:solidFill>
                <a:latin typeface="+mn-lt"/>
                <a:ea typeface="MS Mincho" pitchFamily="49" charset="-128"/>
                <a:cs typeface="+mn-cs"/>
              </a:defRPr>
            </a:lvl1pPr>
            <a:lvl2pPr indent="0" algn="ctr">
              <a:spcBef>
                <a:spcPct val="20000"/>
              </a:spcBef>
              <a:buNone/>
              <a:defRPr sz="2800">
                <a:solidFill>
                  <a:srgbClr val="000066"/>
                </a:solidFill>
                <a:latin typeface="+mn-lt"/>
                <a:cs typeface="+mn-cs"/>
              </a:defRPr>
            </a:lvl2pPr>
            <a:lvl3pPr indent="0" algn="ctr">
              <a:spcBef>
                <a:spcPct val="20000"/>
              </a:spcBef>
              <a:buNone/>
              <a:defRPr sz="2400">
                <a:solidFill>
                  <a:srgbClr val="000066"/>
                </a:solidFill>
                <a:latin typeface="+mn-lt"/>
                <a:cs typeface="+mn-cs"/>
              </a:defRPr>
            </a:lvl3pPr>
            <a:lvl4pPr indent="0" algn="ctr">
              <a:spcBef>
                <a:spcPct val="20000"/>
              </a:spcBef>
              <a:buNone/>
              <a:defRPr sz="2000">
                <a:solidFill>
                  <a:srgbClr val="000066"/>
                </a:solidFill>
                <a:latin typeface="+mn-lt"/>
                <a:cs typeface="+mn-cs"/>
              </a:defRPr>
            </a:lvl4pPr>
            <a:lvl5pPr indent="0" algn="ctr">
              <a:spcBef>
                <a:spcPct val="20000"/>
              </a:spcBef>
              <a:buNone/>
              <a:defRPr sz="2000">
                <a:solidFill>
                  <a:srgbClr val="000066"/>
                </a:solidFill>
                <a:latin typeface="+mn-lt"/>
                <a:cs typeface="+mn-cs"/>
              </a:defRPr>
            </a:lvl5pPr>
            <a:lvl6pPr indent="0" algn="ctr" fontAlgn="base">
              <a:spcBef>
                <a:spcPct val="20000"/>
              </a:spcBef>
              <a:spcAft>
                <a:spcPct val="0"/>
              </a:spcAft>
              <a:buNone/>
              <a:defRPr sz="2000">
                <a:solidFill>
                  <a:srgbClr val="000066"/>
                </a:solidFill>
                <a:latin typeface="+mn-lt"/>
                <a:cs typeface="+mn-cs"/>
              </a:defRPr>
            </a:lvl6pPr>
            <a:lvl7pPr indent="0" algn="ctr" fontAlgn="base">
              <a:spcBef>
                <a:spcPct val="20000"/>
              </a:spcBef>
              <a:spcAft>
                <a:spcPct val="0"/>
              </a:spcAft>
              <a:buNone/>
              <a:defRPr sz="2000">
                <a:solidFill>
                  <a:srgbClr val="000066"/>
                </a:solidFill>
                <a:latin typeface="+mn-lt"/>
                <a:cs typeface="+mn-cs"/>
              </a:defRPr>
            </a:lvl7pPr>
            <a:lvl8pPr indent="0" algn="ctr" fontAlgn="base">
              <a:spcBef>
                <a:spcPct val="20000"/>
              </a:spcBef>
              <a:spcAft>
                <a:spcPct val="0"/>
              </a:spcAft>
              <a:buNone/>
              <a:defRPr sz="2000">
                <a:solidFill>
                  <a:srgbClr val="000066"/>
                </a:solidFill>
                <a:latin typeface="+mn-lt"/>
                <a:cs typeface="+mn-cs"/>
              </a:defRPr>
            </a:lvl8pPr>
            <a:lvl9pPr indent="0" algn="ctr" fontAlgn="base">
              <a:spcBef>
                <a:spcPct val="20000"/>
              </a:spcBef>
              <a:spcAft>
                <a:spcPct val="0"/>
              </a:spcAft>
              <a:buNone/>
              <a:defRPr sz="2000">
                <a:solidFill>
                  <a:srgbClr val="000066"/>
                </a:solidFill>
                <a:latin typeface="+mn-lt"/>
                <a:cs typeface="+mn-cs"/>
              </a:defRPr>
            </a:lvl9pPr>
          </a:lstStyle>
          <a:p>
            <a:r>
              <a:rPr lang="en-US" err="1"/>
              <a:t>ya</a:t>
            </a:r>
            <a:r>
              <a:rPr lang="en-US"/>
              <a:t> </a:t>
            </a:r>
            <a:r>
              <a:rPr lang="en-US" err="1"/>
              <a:t>hujjata</a:t>
            </a:r>
            <a:r>
              <a:rPr lang="en-US"/>
              <a:t> </a:t>
            </a:r>
            <a:r>
              <a:rPr lang="en-US" err="1"/>
              <a:t>allahi</a:t>
            </a:r>
            <a:endParaRPr lang="en-US"/>
          </a:p>
        </p:txBody>
      </p:sp>
      <p:sp>
        <p:nvSpPr>
          <p:cNvPr id="10" name="Text Box 13"/>
          <p:cNvSpPr txBox="1">
            <a:spLocks noChangeArrowheads="1"/>
          </p:cNvSpPr>
          <p:nvPr/>
        </p:nvSpPr>
        <p:spPr bwMode="auto">
          <a:xfrm>
            <a:off x="0" y="0"/>
            <a:ext cx="9144000" cy="336550"/>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1600" b="1" dirty="0" smtClean="0">
                <a:solidFill>
                  <a:srgbClr val="FFFF99"/>
                </a:solidFill>
                <a:latin typeface="Trebuchet MS" pitchFamily="34" charset="0"/>
              </a:rPr>
              <a:t>Ziyārat of Imam Ali (A.S) on 17th Rabi’al awwal</a:t>
            </a:r>
            <a:endParaRPr lang="en-US" sz="1600" b="1" dirty="0">
              <a:solidFill>
                <a:srgbClr val="FFFF99"/>
              </a:solidFill>
              <a:latin typeface="Trebuchet MS" pitchFamily="34" charset="0"/>
            </a:endParaRPr>
          </a:p>
        </p:txBody>
      </p:sp>
      <p:sp>
        <p:nvSpPr>
          <p:cNvPr id="13" name="Text Box 13"/>
          <p:cNvSpPr txBox="1">
            <a:spLocks noChangeArrowheads="1"/>
          </p:cNvSpPr>
          <p:nvPr/>
        </p:nvSpPr>
        <p:spPr bwMode="auto">
          <a:xfrm>
            <a:off x="4876800" y="-1002"/>
            <a:ext cx="4267200" cy="337552"/>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r" rtl="1"/>
            <a:r>
              <a:rPr lang="ar-SA" sz="1600" b="1" smtClean="0">
                <a:solidFill>
                  <a:srgbClr val="FFFF99"/>
                </a:solidFill>
                <a:latin typeface="Trebuchet MS" pitchFamily="34" charset="0"/>
              </a:rPr>
              <a:t>زيارة أمير المؤمنين (عليه السلام) يوم ١٧ ربيع الأول</a:t>
            </a:r>
          </a:p>
        </p:txBody>
      </p:sp>
    </p:spTree>
    <p:extLst>
      <p:ext uri="{BB962C8B-B14F-4D97-AF65-F5344CB8AC3E}">
        <p14:creationId xmlns:p14="http://schemas.microsoft.com/office/powerpoint/2010/main" val="263096261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13360" y="914400"/>
            <a:ext cx="8778240" cy="1470025"/>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rtl="1">
              <a:lnSpc>
                <a:spcPts val="5500"/>
              </a:lnSpc>
            </a:pPr>
            <a:r>
              <a:rPr lang="ar-SA" sz="7200" kern="1200">
                <a:latin typeface="Attari_Quran" pitchFamily="2" charset="-78"/>
                <a:ea typeface="+mn-ea"/>
                <a:cs typeface="Attari_Quran" pitchFamily="2" charset="-78"/>
              </a:rPr>
              <a:t>يَا بَابَ حِطَّةِ </a:t>
            </a:r>
            <a:r>
              <a:rPr lang="ar-SA" sz="7200" kern="1200" err="1">
                <a:latin typeface="Attari_Quran" pitchFamily="2" charset="-78"/>
                <a:ea typeface="+mn-ea"/>
                <a:cs typeface="Attari_Quran" pitchFamily="2" charset="-78"/>
              </a:rPr>
              <a:t>ٱللَّهِ</a:t>
            </a:r>
            <a:endParaRPr lang="en-US" sz="72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743200"/>
            <a:ext cx="8763000" cy="17526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342900" indent="-342900"/>
            <a:r>
              <a:rPr lang="en-US" b="1" kern="1200">
                <a:latin typeface="Arial" pitchFamily="34" charset="0"/>
                <a:ea typeface="MS Mincho" pitchFamily="49" charset="-128"/>
                <a:cs typeface="Arial" pitchFamily="34" charset="0"/>
              </a:rPr>
              <a:t>O Allah’s door of forgiveness!</a:t>
            </a:r>
          </a:p>
        </p:txBody>
      </p:sp>
      <p:sp>
        <p:nvSpPr>
          <p:cNvPr id="7" name="Subtitle 4"/>
          <p:cNvSpPr txBox="1">
            <a:spLocks/>
          </p:cNvSpPr>
          <p:nvPr/>
        </p:nvSpPr>
        <p:spPr bwMode="auto">
          <a:xfrm>
            <a:off x="213360" y="5029200"/>
            <a:ext cx="877824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marL="342900" indent="-342900" algn="ctr">
              <a:spcBef>
                <a:spcPct val="20000"/>
              </a:spcBef>
              <a:buNone/>
              <a:defRPr sz="2400" b="1" i="1">
                <a:solidFill>
                  <a:srgbClr val="000066"/>
                </a:solidFill>
                <a:latin typeface="+mn-lt"/>
                <a:ea typeface="MS Mincho" pitchFamily="49" charset="-128"/>
                <a:cs typeface="+mn-cs"/>
              </a:defRPr>
            </a:lvl1pPr>
            <a:lvl2pPr indent="0" algn="ctr">
              <a:spcBef>
                <a:spcPct val="20000"/>
              </a:spcBef>
              <a:buNone/>
              <a:defRPr sz="2800">
                <a:solidFill>
                  <a:srgbClr val="000066"/>
                </a:solidFill>
                <a:latin typeface="+mn-lt"/>
                <a:cs typeface="+mn-cs"/>
              </a:defRPr>
            </a:lvl2pPr>
            <a:lvl3pPr indent="0" algn="ctr">
              <a:spcBef>
                <a:spcPct val="20000"/>
              </a:spcBef>
              <a:buNone/>
              <a:defRPr sz="2400">
                <a:solidFill>
                  <a:srgbClr val="000066"/>
                </a:solidFill>
                <a:latin typeface="+mn-lt"/>
                <a:cs typeface="+mn-cs"/>
              </a:defRPr>
            </a:lvl3pPr>
            <a:lvl4pPr indent="0" algn="ctr">
              <a:spcBef>
                <a:spcPct val="20000"/>
              </a:spcBef>
              <a:buNone/>
              <a:defRPr sz="2000">
                <a:solidFill>
                  <a:srgbClr val="000066"/>
                </a:solidFill>
                <a:latin typeface="+mn-lt"/>
                <a:cs typeface="+mn-cs"/>
              </a:defRPr>
            </a:lvl4pPr>
            <a:lvl5pPr indent="0" algn="ctr">
              <a:spcBef>
                <a:spcPct val="20000"/>
              </a:spcBef>
              <a:buNone/>
              <a:defRPr sz="2000">
                <a:solidFill>
                  <a:srgbClr val="000066"/>
                </a:solidFill>
                <a:latin typeface="+mn-lt"/>
                <a:cs typeface="+mn-cs"/>
              </a:defRPr>
            </a:lvl5pPr>
            <a:lvl6pPr indent="0" algn="ctr" fontAlgn="base">
              <a:spcBef>
                <a:spcPct val="20000"/>
              </a:spcBef>
              <a:spcAft>
                <a:spcPct val="0"/>
              </a:spcAft>
              <a:buNone/>
              <a:defRPr sz="2000">
                <a:solidFill>
                  <a:srgbClr val="000066"/>
                </a:solidFill>
                <a:latin typeface="+mn-lt"/>
                <a:cs typeface="+mn-cs"/>
              </a:defRPr>
            </a:lvl6pPr>
            <a:lvl7pPr indent="0" algn="ctr" fontAlgn="base">
              <a:spcBef>
                <a:spcPct val="20000"/>
              </a:spcBef>
              <a:spcAft>
                <a:spcPct val="0"/>
              </a:spcAft>
              <a:buNone/>
              <a:defRPr sz="2000">
                <a:solidFill>
                  <a:srgbClr val="000066"/>
                </a:solidFill>
                <a:latin typeface="+mn-lt"/>
                <a:cs typeface="+mn-cs"/>
              </a:defRPr>
            </a:lvl7pPr>
            <a:lvl8pPr indent="0" algn="ctr" fontAlgn="base">
              <a:spcBef>
                <a:spcPct val="20000"/>
              </a:spcBef>
              <a:spcAft>
                <a:spcPct val="0"/>
              </a:spcAft>
              <a:buNone/>
              <a:defRPr sz="2000">
                <a:solidFill>
                  <a:srgbClr val="000066"/>
                </a:solidFill>
                <a:latin typeface="+mn-lt"/>
                <a:cs typeface="+mn-cs"/>
              </a:defRPr>
            </a:lvl8pPr>
            <a:lvl9pPr indent="0" algn="ctr" fontAlgn="base">
              <a:spcBef>
                <a:spcPct val="20000"/>
              </a:spcBef>
              <a:spcAft>
                <a:spcPct val="0"/>
              </a:spcAft>
              <a:buNone/>
              <a:defRPr sz="2000">
                <a:solidFill>
                  <a:srgbClr val="000066"/>
                </a:solidFill>
                <a:latin typeface="+mn-lt"/>
                <a:cs typeface="+mn-cs"/>
              </a:defRPr>
            </a:lvl9pPr>
          </a:lstStyle>
          <a:p>
            <a:r>
              <a:rPr lang="en-US" err="1"/>
              <a:t>ya</a:t>
            </a:r>
            <a:r>
              <a:rPr lang="en-US"/>
              <a:t> baba </a:t>
            </a:r>
            <a:r>
              <a:rPr lang="en-US" err="1"/>
              <a:t>hittati</a:t>
            </a:r>
            <a:r>
              <a:rPr lang="en-US"/>
              <a:t> </a:t>
            </a:r>
            <a:r>
              <a:rPr lang="en-US" err="1"/>
              <a:t>allahi</a:t>
            </a:r>
            <a:endParaRPr lang="en-US"/>
          </a:p>
        </p:txBody>
      </p:sp>
      <p:sp>
        <p:nvSpPr>
          <p:cNvPr id="10" name="Text Box 13"/>
          <p:cNvSpPr txBox="1">
            <a:spLocks noChangeArrowheads="1"/>
          </p:cNvSpPr>
          <p:nvPr/>
        </p:nvSpPr>
        <p:spPr bwMode="auto">
          <a:xfrm>
            <a:off x="0" y="0"/>
            <a:ext cx="9144000" cy="336550"/>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1600" b="1" dirty="0" smtClean="0">
                <a:solidFill>
                  <a:srgbClr val="FFFF99"/>
                </a:solidFill>
                <a:latin typeface="Trebuchet MS" pitchFamily="34" charset="0"/>
              </a:rPr>
              <a:t>Ziyārat of Imam Ali (A.S) on 17th Rabi’al awwal</a:t>
            </a:r>
            <a:endParaRPr lang="en-US" sz="1600" b="1" dirty="0">
              <a:solidFill>
                <a:srgbClr val="FFFF99"/>
              </a:solidFill>
              <a:latin typeface="Trebuchet MS" pitchFamily="34" charset="0"/>
            </a:endParaRPr>
          </a:p>
        </p:txBody>
      </p:sp>
      <p:sp>
        <p:nvSpPr>
          <p:cNvPr id="13" name="Text Box 13"/>
          <p:cNvSpPr txBox="1">
            <a:spLocks noChangeArrowheads="1"/>
          </p:cNvSpPr>
          <p:nvPr/>
        </p:nvSpPr>
        <p:spPr bwMode="auto">
          <a:xfrm>
            <a:off x="4876800" y="-1002"/>
            <a:ext cx="4267200" cy="337552"/>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r" rtl="1"/>
            <a:r>
              <a:rPr lang="ar-SA" sz="1600" b="1" smtClean="0">
                <a:solidFill>
                  <a:srgbClr val="FFFF99"/>
                </a:solidFill>
                <a:latin typeface="Trebuchet MS" pitchFamily="34" charset="0"/>
              </a:rPr>
              <a:t>زيارة أمير المؤمنين (عليه السلام) يوم ١٧ ربيع الأول</a:t>
            </a:r>
          </a:p>
        </p:txBody>
      </p:sp>
    </p:spTree>
    <p:extLst>
      <p:ext uri="{BB962C8B-B14F-4D97-AF65-F5344CB8AC3E}">
        <p14:creationId xmlns:p14="http://schemas.microsoft.com/office/powerpoint/2010/main" val="67751931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13360" y="914400"/>
            <a:ext cx="8778240" cy="1470025"/>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rtl="1">
              <a:lnSpc>
                <a:spcPts val="5500"/>
              </a:lnSpc>
            </a:pPr>
            <a:r>
              <a:rPr lang="ar-SA" sz="7200" kern="1200">
                <a:latin typeface="Attari_Quran" pitchFamily="2" charset="-78"/>
                <a:ea typeface="+mn-ea"/>
                <a:cs typeface="Attari_Quran" pitchFamily="2" charset="-78"/>
              </a:rPr>
              <a:t>وَلِيُّكَ وَزَائِرُكَ</a:t>
            </a:r>
            <a:endParaRPr lang="en-US" sz="72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743200"/>
            <a:ext cx="8763000" cy="17526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342900" indent="-342900"/>
            <a:r>
              <a:rPr lang="en-US" b="1" kern="1200">
                <a:latin typeface="Arial" pitchFamily="34" charset="0"/>
                <a:ea typeface="MS Mincho" pitchFamily="49" charset="-128"/>
                <a:cs typeface="Arial" pitchFamily="34" charset="0"/>
              </a:rPr>
              <a:t>I, your adherent, visitor,</a:t>
            </a:r>
          </a:p>
        </p:txBody>
      </p:sp>
      <p:sp>
        <p:nvSpPr>
          <p:cNvPr id="7" name="Subtitle 4"/>
          <p:cNvSpPr txBox="1">
            <a:spLocks/>
          </p:cNvSpPr>
          <p:nvPr/>
        </p:nvSpPr>
        <p:spPr bwMode="auto">
          <a:xfrm>
            <a:off x="213360" y="5029200"/>
            <a:ext cx="877824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marL="342900" indent="-342900" algn="ctr">
              <a:spcBef>
                <a:spcPct val="20000"/>
              </a:spcBef>
              <a:buNone/>
              <a:defRPr sz="2400" b="1" i="1">
                <a:solidFill>
                  <a:srgbClr val="000066"/>
                </a:solidFill>
                <a:latin typeface="+mn-lt"/>
                <a:ea typeface="MS Mincho" pitchFamily="49" charset="-128"/>
                <a:cs typeface="+mn-cs"/>
              </a:defRPr>
            </a:lvl1pPr>
            <a:lvl2pPr indent="0" algn="ctr">
              <a:spcBef>
                <a:spcPct val="20000"/>
              </a:spcBef>
              <a:buNone/>
              <a:defRPr sz="2800">
                <a:solidFill>
                  <a:srgbClr val="000066"/>
                </a:solidFill>
                <a:latin typeface="+mn-lt"/>
                <a:cs typeface="+mn-cs"/>
              </a:defRPr>
            </a:lvl2pPr>
            <a:lvl3pPr indent="0" algn="ctr">
              <a:spcBef>
                <a:spcPct val="20000"/>
              </a:spcBef>
              <a:buNone/>
              <a:defRPr sz="2400">
                <a:solidFill>
                  <a:srgbClr val="000066"/>
                </a:solidFill>
                <a:latin typeface="+mn-lt"/>
                <a:cs typeface="+mn-cs"/>
              </a:defRPr>
            </a:lvl3pPr>
            <a:lvl4pPr indent="0" algn="ctr">
              <a:spcBef>
                <a:spcPct val="20000"/>
              </a:spcBef>
              <a:buNone/>
              <a:defRPr sz="2000">
                <a:solidFill>
                  <a:srgbClr val="000066"/>
                </a:solidFill>
                <a:latin typeface="+mn-lt"/>
                <a:cs typeface="+mn-cs"/>
              </a:defRPr>
            </a:lvl4pPr>
            <a:lvl5pPr indent="0" algn="ctr">
              <a:spcBef>
                <a:spcPct val="20000"/>
              </a:spcBef>
              <a:buNone/>
              <a:defRPr sz="2000">
                <a:solidFill>
                  <a:srgbClr val="000066"/>
                </a:solidFill>
                <a:latin typeface="+mn-lt"/>
                <a:cs typeface="+mn-cs"/>
              </a:defRPr>
            </a:lvl5pPr>
            <a:lvl6pPr indent="0" algn="ctr" fontAlgn="base">
              <a:spcBef>
                <a:spcPct val="20000"/>
              </a:spcBef>
              <a:spcAft>
                <a:spcPct val="0"/>
              </a:spcAft>
              <a:buNone/>
              <a:defRPr sz="2000">
                <a:solidFill>
                  <a:srgbClr val="000066"/>
                </a:solidFill>
                <a:latin typeface="+mn-lt"/>
                <a:cs typeface="+mn-cs"/>
              </a:defRPr>
            </a:lvl6pPr>
            <a:lvl7pPr indent="0" algn="ctr" fontAlgn="base">
              <a:spcBef>
                <a:spcPct val="20000"/>
              </a:spcBef>
              <a:spcAft>
                <a:spcPct val="0"/>
              </a:spcAft>
              <a:buNone/>
              <a:defRPr sz="2000">
                <a:solidFill>
                  <a:srgbClr val="000066"/>
                </a:solidFill>
                <a:latin typeface="+mn-lt"/>
                <a:cs typeface="+mn-cs"/>
              </a:defRPr>
            </a:lvl7pPr>
            <a:lvl8pPr indent="0" algn="ctr" fontAlgn="base">
              <a:spcBef>
                <a:spcPct val="20000"/>
              </a:spcBef>
              <a:spcAft>
                <a:spcPct val="0"/>
              </a:spcAft>
              <a:buNone/>
              <a:defRPr sz="2000">
                <a:solidFill>
                  <a:srgbClr val="000066"/>
                </a:solidFill>
                <a:latin typeface="+mn-lt"/>
                <a:cs typeface="+mn-cs"/>
              </a:defRPr>
            </a:lvl8pPr>
            <a:lvl9pPr indent="0" algn="ctr" fontAlgn="base">
              <a:spcBef>
                <a:spcPct val="20000"/>
              </a:spcBef>
              <a:spcAft>
                <a:spcPct val="0"/>
              </a:spcAft>
              <a:buNone/>
              <a:defRPr sz="2000">
                <a:solidFill>
                  <a:srgbClr val="000066"/>
                </a:solidFill>
                <a:latin typeface="+mn-lt"/>
                <a:cs typeface="+mn-cs"/>
              </a:defRPr>
            </a:lvl9pPr>
          </a:lstStyle>
          <a:p>
            <a:r>
              <a:rPr lang="en-US" err="1"/>
              <a:t>waliyyuka</a:t>
            </a:r>
            <a:r>
              <a:rPr lang="en-US"/>
              <a:t> </a:t>
            </a:r>
            <a:r>
              <a:rPr lang="en-US" err="1"/>
              <a:t>wa</a:t>
            </a:r>
            <a:r>
              <a:rPr lang="en-US"/>
              <a:t> </a:t>
            </a:r>
            <a:r>
              <a:rPr lang="en-US" err="1"/>
              <a:t>za'iruka</a:t>
            </a:r>
            <a:endParaRPr lang="en-US"/>
          </a:p>
        </p:txBody>
      </p:sp>
      <p:sp>
        <p:nvSpPr>
          <p:cNvPr id="10" name="Text Box 13"/>
          <p:cNvSpPr txBox="1">
            <a:spLocks noChangeArrowheads="1"/>
          </p:cNvSpPr>
          <p:nvPr/>
        </p:nvSpPr>
        <p:spPr bwMode="auto">
          <a:xfrm>
            <a:off x="0" y="0"/>
            <a:ext cx="9144000" cy="336550"/>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1600" b="1" dirty="0" smtClean="0">
                <a:solidFill>
                  <a:srgbClr val="FFFF99"/>
                </a:solidFill>
                <a:latin typeface="Trebuchet MS" pitchFamily="34" charset="0"/>
              </a:rPr>
              <a:t>Ziyārat of Imam Ali (A.S) on 17th Rabi’al awwal</a:t>
            </a:r>
            <a:endParaRPr lang="en-US" sz="1600" b="1" dirty="0">
              <a:solidFill>
                <a:srgbClr val="FFFF99"/>
              </a:solidFill>
              <a:latin typeface="Trebuchet MS" pitchFamily="34" charset="0"/>
            </a:endParaRPr>
          </a:p>
        </p:txBody>
      </p:sp>
      <p:sp>
        <p:nvSpPr>
          <p:cNvPr id="13" name="Text Box 13"/>
          <p:cNvSpPr txBox="1">
            <a:spLocks noChangeArrowheads="1"/>
          </p:cNvSpPr>
          <p:nvPr/>
        </p:nvSpPr>
        <p:spPr bwMode="auto">
          <a:xfrm>
            <a:off x="4876800" y="-1002"/>
            <a:ext cx="4267200" cy="337552"/>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r" rtl="1"/>
            <a:r>
              <a:rPr lang="ar-SA" sz="1600" b="1" smtClean="0">
                <a:solidFill>
                  <a:srgbClr val="FFFF99"/>
                </a:solidFill>
                <a:latin typeface="Trebuchet MS" pitchFamily="34" charset="0"/>
              </a:rPr>
              <a:t>زيارة أمير المؤمنين (عليه السلام) يوم ١٧ ربيع الأول</a:t>
            </a:r>
          </a:p>
        </p:txBody>
      </p:sp>
    </p:spTree>
    <p:extLst>
      <p:ext uri="{BB962C8B-B14F-4D97-AF65-F5344CB8AC3E}">
        <p14:creationId xmlns:p14="http://schemas.microsoft.com/office/powerpoint/2010/main" val="364987322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13360" y="914400"/>
            <a:ext cx="8778240" cy="1470025"/>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rtl="1">
              <a:lnSpc>
                <a:spcPts val="5500"/>
              </a:lnSpc>
            </a:pPr>
            <a:r>
              <a:rPr lang="ar-SA" sz="7200" kern="1200" err="1">
                <a:latin typeface="Attari_Quran" pitchFamily="2" charset="-78"/>
                <a:ea typeface="+mn-ea"/>
                <a:cs typeface="Attari_Quran" pitchFamily="2" charset="-78"/>
              </a:rPr>
              <a:t>وَٱللاَّئِذُ</a:t>
            </a:r>
            <a:r>
              <a:rPr lang="ar-SA" sz="7200" kern="1200">
                <a:latin typeface="Attari_Quran" pitchFamily="2" charset="-78"/>
                <a:ea typeface="+mn-ea"/>
                <a:cs typeface="Attari_Quran" pitchFamily="2" charset="-78"/>
              </a:rPr>
              <a:t> بِقَبْرِكَ</a:t>
            </a:r>
            <a:endParaRPr lang="en-US" sz="72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743200"/>
            <a:ext cx="8763000" cy="17526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342900" indent="-342900"/>
            <a:r>
              <a:rPr lang="en-US" b="1" kern="1200">
                <a:latin typeface="Arial" pitchFamily="34" charset="0"/>
                <a:ea typeface="MS Mincho" pitchFamily="49" charset="-128"/>
                <a:cs typeface="Arial" pitchFamily="34" charset="0"/>
              </a:rPr>
              <a:t>seeker of refuge with your tomb,</a:t>
            </a:r>
          </a:p>
        </p:txBody>
      </p:sp>
      <p:sp>
        <p:nvSpPr>
          <p:cNvPr id="7" name="Subtitle 4"/>
          <p:cNvSpPr txBox="1">
            <a:spLocks/>
          </p:cNvSpPr>
          <p:nvPr/>
        </p:nvSpPr>
        <p:spPr bwMode="auto">
          <a:xfrm>
            <a:off x="213360" y="5029200"/>
            <a:ext cx="877824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marL="342900" indent="-342900" algn="ctr">
              <a:spcBef>
                <a:spcPct val="20000"/>
              </a:spcBef>
              <a:buNone/>
              <a:defRPr sz="2400" b="1" i="1">
                <a:solidFill>
                  <a:srgbClr val="000066"/>
                </a:solidFill>
                <a:latin typeface="+mn-lt"/>
                <a:ea typeface="MS Mincho" pitchFamily="49" charset="-128"/>
                <a:cs typeface="+mn-cs"/>
              </a:defRPr>
            </a:lvl1pPr>
            <a:lvl2pPr indent="0" algn="ctr">
              <a:spcBef>
                <a:spcPct val="20000"/>
              </a:spcBef>
              <a:buNone/>
              <a:defRPr sz="2800">
                <a:solidFill>
                  <a:srgbClr val="000066"/>
                </a:solidFill>
                <a:latin typeface="+mn-lt"/>
                <a:cs typeface="+mn-cs"/>
              </a:defRPr>
            </a:lvl2pPr>
            <a:lvl3pPr indent="0" algn="ctr">
              <a:spcBef>
                <a:spcPct val="20000"/>
              </a:spcBef>
              <a:buNone/>
              <a:defRPr sz="2400">
                <a:solidFill>
                  <a:srgbClr val="000066"/>
                </a:solidFill>
                <a:latin typeface="+mn-lt"/>
                <a:cs typeface="+mn-cs"/>
              </a:defRPr>
            </a:lvl3pPr>
            <a:lvl4pPr indent="0" algn="ctr">
              <a:spcBef>
                <a:spcPct val="20000"/>
              </a:spcBef>
              <a:buNone/>
              <a:defRPr sz="2000">
                <a:solidFill>
                  <a:srgbClr val="000066"/>
                </a:solidFill>
                <a:latin typeface="+mn-lt"/>
                <a:cs typeface="+mn-cs"/>
              </a:defRPr>
            </a:lvl4pPr>
            <a:lvl5pPr indent="0" algn="ctr">
              <a:spcBef>
                <a:spcPct val="20000"/>
              </a:spcBef>
              <a:buNone/>
              <a:defRPr sz="2000">
                <a:solidFill>
                  <a:srgbClr val="000066"/>
                </a:solidFill>
                <a:latin typeface="+mn-lt"/>
                <a:cs typeface="+mn-cs"/>
              </a:defRPr>
            </a:lvl5pPr>
            <a:lvl6pPr indent="0" algn="ctr" fontAlgn="base">
              <a:spcBef>
                <a:spcPct val="20000"/>
              </a:spcBef>
              <a:spcAft>
                <a:spcPct val="0"/>
              </a:spcAft>
              <a:buNone/>
              <a:defRPr sz="2000">
                <a:solidFill>
                  <a:srgbClr val="000066"/>
                </a:solidFill>
                <a:latin typeface="+mn-lt"/>
                <a:cs typeface="+mn-cs"/>
              </a:defRPr>
            </a:lvl6pPr>
            <a:lvl7pPr indent="0" algn="ctr" fontAlgn="base">
              <a:spcBef>
                <a:spcPct val="20000"/>
              </a:spcBef>
              <a:spcAft>
                <a:spcPct val="0"/>
              </a:spcAft>
              <a:buNone/>
              <a:defRPr sz="2000">
                <a:solidFill>
                  <a:srgbClr val="000066"/>
                </a:solidFill>
                <a:latin typeface="+mn-lt"/>
                <a:cs typeface="+mn-cs"/>
              </a:defRPr>
            </a:lvl7pPr>
            <a:lvl8pPr indent="0" algn="ctr" fontAlgn="base">
              <a:spcBef>
                <a:spcPct val="20000"/>
              </a:spcBef>
              <a:spcAft>
                <a:spcPct val="0"/>
              </a:spcAft>
              <a:buNone/>
              <a:defRPr sz="2000">
                <a:solidFill>
                  <a:srgbClr val="000066"/>
                </a:solidFill>
                <a:latin typeface="+mn-lt"/>
                <a:cs typeface="+mn-cs"/>
              </a:defRPr>
            </a:lvl8pPr>
            <a:lvl9pPr indent="0" algn="ctr" fontAlgn="base">
              <a:spcBef>
                <a:spcPct val="20000"/>
              </a:spcBef>
              <a:spcAft>
                <a:spcPct val="0"/>
              </a:spcAft>
              <a:buNone/>
              <a:defRPr sz="2000">
                <a:solidFill>
                  <a:srgbClr val="000066"/>
                </a:solidFill>
                <a:latin typeface="+mn-lt"/>
                <a:cs typeface="+mn-cs"/>
              </a:defRPr>
            </a:lvl9pPr>
          </a:lstStyle>
          <a:p>
            <a:r>
              <a:rPr lang="en-US" err="1"/>
              <a:t>walla'idhu</a:t>
            </a:r>
            <a:r>
              <a:rPr lang="en-US"/>
              <a:t> </a:t>
            </a:r>
            <a:r>
              <a:rPr lang="en-US" err="1"/>
              <a:t>biqabrika</a:t>
            </a:r>
            <a:endParaRPr lang="en-US"/>
          </a:p>
        </p:txBody>
      </p:sp>
      <p:sp>
        <p:nvSpPr>
          <p:cNvPr id="10" name="Text Box 13"/>
          <p:cNvSpPr txBox="1">
            <a:spLocks noChangeArrowheads="1"/>
          </p:cNvSpPr>
          <p:nvPr/>
        </p:nvSpPr>
        <p:spPr bwMode="auto">
          <a:xfrm>
            <a:off x="0" y="0"/>
            <a:ext cx="9144000" cy="336550"/>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1600" b="1" dirty="0" smtClean="0">
                <a:solidFill>
                  <a:srgbClr val="FFFF99"/>
                </a:solidFill>
                <a:latin typeface="Trebuchet MS" pitchFamily="34" charset="0"/>
              </a:rPr>
              <a:t>Ziyārat of Imam Ali (A.S) on 17th Rabi’al awwal</a:t>
            </a:r>
            <a:endParaRPr lang="en-US" sz="1600" b="1" dirty="0">
              <a:solidFill>
                <a:srgbClr val="FFFF99"/>
              </a:solidFill>
              <a:latin typeface="Trebuchet MS" pitchFamily="34" charset="0"/>
            </a:endParaRPr>
          </a:p>
        </p:txBody>
      </p:sp>
      <p:sp>
        <p:nvSpPr>
          <p:cNvPr id="13" name="Text Box 13"/>
          <p:cNvSpPr txBox="1">
            <a:spLocks noChangeArrowheads="1"/>
          </p:cNvSpPr>
          <p:nvPr/>
        </p:nvSpPr>
        <p:spPr bwMode="auto">
          <a:xfrm>
            <a:off x="4876800" y="-1002"/>
            <a:ext cx="4267200" cy="337552"/>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r" rtl="1"/>
            <a:r>
              <a:rPr lang="ar-SA" sz="1600" b="1" smtClean="0">
                <a:solidFill>
                  <a:srgbClr val="FFFF99"/>
                </a:solidFill>
                <a:latin typeface="Trebuchet MS" pitchFamily="34" charset="0"/>
              </a:rPr>
              <a:t>زيارة أمير المؤمنين (عليه السلام) يوم ١٧ ربيع الأول</a:t>
            </a:r>
          </a:p>
        </p:txBody>
      </p:sp>
    </p:spTree>
    <p:extLst>
      <p:ext uri="{BB962C8B-B14F-4D97-AF65-F5344CB8AC3E}">
        <p14:creationId xmlns:p14="http://schemas.microsoft.com/office/powerpoint/2010/main" val="118889385"/>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13360" y="914400"/>
            <a:ext cx="8778240" cy="1470025"/>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rtl="1">
              <a:lnSpc>
                <a:spcPts val="5500"/>
              </a:lnSpc>
            </a:pPr>
            <a:r>
              <a:rPr lang="ar-SA" sz="7200" kern="1200" err="1">
                <a:latin typeface="Attari_Quran" pitchFamily="2" charset="-78"/>
                <a:ea typeface="+mn-ea"/>
                <a:cs typeface="Attari_Quran" pitchFamily="2" charset="-78"/>
              </a:rPr>
              <a:t>وَٱلنَّازِلُ</a:t>
            </a:r>
            <a:r>
              <a:rPr lang="ar-SA" sz="7200" kern="1200">
                <a:latin typeface="Attari_Quran" pitchFamily="2" charset="-78"/>
                <a:ea typeface="+mn-ea"/>
                <a:cs typeface="Attari_Quran" pitchFamily="2" charset="-78"/>
              </a:rPr>
              <a:t> بِفِنَائِكَ</a:t>
            </a:r>
            <a:endParaRPr lang="en-US" sz="72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743200"/>
            <a:ext cx="8763000" cy="17526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342900" indent="-342900"/>
            <a:r>
              <a:rPr lang="en-US" b="1" kern="1200">
                <a:latin typeface="Arial" pitchFamily="34" charset="0"/>
                <a:ea typeface="MS Mincho" pitchFamily="49" charset="-128"/>
                <a:cs typeface="Arial" pitchFamily="34" charset="0"/>
              </a:rPr>
              <a:t>residing in your courtyard,</a:t>
            </a:r>
          </a:p>
        </p:txBody>
      </p:sp>
      <p:sp>
        <p:nvSpPr>
          <p:cNvPr id="7" name="Subtitle 4"/>
          <p:cNvSpPr txBox="1">
            <a:spLocks/>
          </p:cNvSpPr>
          <p:nvPr/>
        </p:nvSpPr>
        <p:spPr bwMode="auto">
          <a:xfrm>
            <a:off x="213360" y="5029200"/>
            <a:ext cx="877824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marL="342900" indent="-342900" algn="ctr">
              <a:spcBef>
                <a:spcPct val="20000"/>
              </a:spcBef>
              <a:buNone/>
              <a:defRPr sz="2400" b="1" i="1">
                <a:solidFill>
                  <a:srgbClr val="000066"/>
                </a:solidFill>
                <a:latin typeface="+mn-lt"/>
                <a:ea typeface="MS Mincho" pitchFamily="49" charset="-128"/>
                <a:cs typeface="+mn-cs"/>
              </a:defRPr>
            </a:lvl1pPr>
            <a:lvl2pPr indent="0" algn="ctr">
              <a:spcBef>
                <a:spcPct val="20000"/>
              </a:spcBef>
              <a:buNone/>
              <a:defRPr sz="2800">
                <a:solidFill>
                  <a:srgbClr val="000066"/>
                </a:solidFill>
                <a:latin typeface="+mn-lt"/>
                <a:cs typeface="+mn-cs"/>
              </a:defRPr>
            </a:lvl2pPr>
            <a:lvl3pPr indent="0" algn="ctr">
              <a:spcBef>
                <a:spcPct val="20000"/>
              </a:spcBef>
              <a:buNone/>
              <a:defRPr sz="2400">
                <a:solidFill>
                  <a:srgbClr val="000066"/>
                </a:solidFill>
                <a:latin typeface="+mn-lt"/>
                <a:cs typeface="+mn-cs"/>
              </a:defRPr>
            </a:lvl3pPr>
            <a:lvl4pPr indent="0" algn="ctr">
              <a:spcBef>
                <a:spcPct val="20000"/>
              </a:spcBef>
              <a:buNone/>
              <a:defRPr sz="2000">
                <a:solidFill>
                  <a:srgbClr val="000066"/>
                </a:solidFill>
                <a:latin typeface="+mn-lt"/>
                <a:cs typeface="+mn-cs"/>
              </a:defRPr>
            </a:lvl4pPr>
            <a:lvl5pPr indent="0" algn="ctr">
              <a:spcBef>
                <a:spcPct val="20000"/>
              </a:spcBef>
              <a:buNone/>
              <a:defRPr sz="2000">
                <a:solidFill>
                  <a:srgbClr val="000066"/>
                </a:solidFill>
                <a:latin typeface="+mn-lt"/>
                <a:cs typeface="+mn-cs"/>
              </a:defRPr>
            </a:lvl5pPr>
            <a:lvl6pPr indent="0" algn="ctr" fontAlgn="base">
              <a:spcBef>
                <a:spcPct val="20000"/>
              </a:spcBef>
              <a:spcAft>
                <a:spcPct val="0"/>
              </a:spcAft>
              <a:buNone/>
              <a:defRPr sz="2000">
                <a:solidFill>
                  <a:srgbClr val="000066"/>
                </a:solidFill>
                <a:latin typeface="+mn-lt"/>
                <a:cs typeface="+mn-cs"/>
              </a:defRPr>
            </a:lvl6pPr>
            <a:lvl7pPr indent="0" algn="ctr" fontAlgn="base">
              <a:spcBef>
                <a:spcPct val="20000"/>
              </a:spcBef>
              <a:spcAft>
                <a:spcPct val="0"/>
              </a:spcAft>
              <a:buNone/>
              <a:defRPr sz="2000">
                <a:solidFill>
                  <a:srgbClr val="000066"/>
                </a:solidFill>
                <a:latin typeface="+mn-lt"/>
                <a:cs typeface="+mn-cs"/>
              </a:defRPr>
            </a:lvl7pPr>
            <a:lvl8pPr indent="0" algn="ctr" fontAlgn="base">
              <a:spcBef>
                <a:spcPct val="20000"/>
              </a:spcBef>
              <a:spcAft>
                <a:spcPct val="0"/>
              </a:spcAft>
              <a:buNone/>
              <a:defRPr sz="2000">
                <a:solidFill>
                  <a:srgbClr val="000066"/>
                </a:solidFill>
                <a:latin typeface="+mn-lt"/>
                <a:cs typeface="+mn-cs"/>
              </a:defRPr>
            </a:lvl8pPr>
            <a:lvl9pPr indent="0" algn="ctr" fontAlgn="base">
              <a:spcBef>
                <a:spcPct val="20000"/>
              </a:spcBef>
              <a:spcAft>
                <a:spcPct val="0"/>
              </a:spcAft>
              <a:buNone/>
              <a:defRPr sz="2000">
                <a:solidFill>
                  <a:srgbClr val="000066"/>
                </a:solidFill>
                <a:latin typeface="+mn-lt"/>
                <a:cs typeface="+mn-cs"/>
              </a:defRPr>
            </a:lvl9pPr>
          </a:lstStyle>
          <a:p>
            <a:r>
              <a:rPr lang="en-US" err="1"/>
              <a:t>walnnazilu</a:t>
            </a:r>
            <a:r>
              <a:rPr lang="en-US"/>
              <a:t> </a:t>
            </a:r>
            <a:r>
              <a:rPr lang="en-US" err="1"/>
              <a:t>bifina'ika</a:t>
            </a:r>
            <a:endParaRPr lang="en-US"/>
          </a:p>
        </p:txBody>
      </p:sp>
      <p:sp>
        <p:nvSpPr>
          <p:cNvPr id="10" name="Text Box 13"/>
          <p:cNvSpPr txBox="1">
            <a:spLocks noChangeArrowheads="1"/>
          </p:cNvSpPr>
          <p:nvPr/>
        </p:nvSpPr>
        <p:spPr bwMode="auto">
          <a:xfrm>
            <a:off x="0" y="0"/>
            <a:ext cx="9144000" cy="336550"/>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1600" b="1" dirty="0" smtClean="0">
                <a:solidFill>
                  <a:srgbClr val="FFFF99"/>
                </a:solidFill>
                <a:latin typeface="Trebuchet MS" pitchFamily="34" charset="0"/>
              </a:rPr>
              <a:t>Ziyārat of Imam Ali (A.S) on 17th Rabi’al awwal</a:t>
            </a:r>
            <a:endParaRPr lang="en-US" sz="1600" b="1" dirty="0">
              <a:solidFill>
                <a:srgbClr val="FFFF99"/>
              </a:solidFill>
              <a:latin typeface="Trebuchet MS" pitchFamily="34" charset="0"/>
            </a:endParaRPr>
          </a:p>
        </p:txBody>
      </p:sp>
      <p:sp>
        <p:nvSpPr>
          <p:cNvPr id="13" name="Text Box 13"/>
          <p:cNvSpPr txBox="1">
            <a:spLocks noChangeArrowheads="1"/>
          </p:cNvSpPr>
          <p:nvPr/>
        </p:nvSpPr>
        <p:spPr bwMode="auto">
          <a:xfrm>
            <a:off x="4876800" y="-1002"/>
            <a:ext cx="4267200" cy="337552"/>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r" rtl="1"/>
            <a:r>
              <a:rPr lang="ar-SA" sz="1600" b="1" smtClean="0">
                <a:solidFill>
                  <a:srgbClr val="FFFF99"/>
                </a:solidFill>
                <a:latin typeface="Trebuchet MS" pitchFamily="34" charset="0"/>
              </a:rPr>
              <a:t>زيارة أمير المؤمنين (عليه السلام) يوم ١٧ ربيع الأول</a:t>
            </a:r>
          </a:p>
        </p:txBody>
      </p:sp>
    </p:spTree>
    <p:extLst>
      <p:ext uri="{BB962C8B-B14F-4D97-AF65-F5344CB8AC3E}">
        <p14:creationId xmlns:p14="http://schemas.microsoft.com/office/powerpoint/2010/main" val="313311966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13360" y="914400"/>
            <a:ext cx="8778240" cy="1470025"/>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rtl="1">
              <a:lnSpc>
                <a:spcPts val="5500"/>
              </a:lnSpc>
            </a:pPr>
            <a:r>
              <a:rPr lang="ar-SA" sz="7200" kern="1200" err="1">
                <a:latin typeface="Attari_Quran" pitchFamily="2" charset="-78"/>
                <a:ea typeface="+mn-ea"/>
                <a:cs typeface="Attari_Quran" pitchFamily="2" charset="-78"/>
              </a:rPr>
              <a:t>وَٱلْمُنِيخُ</a:t>
            </a:r>
            <a:r>
              <a:rPr lang="ar-SA" sz="7200" kern="1200">
                <a:latin typeface="Attari_Quran" pitchFamily="2" charset="-78"/>
                <a:ea typeface="+mn-ea"/>
                <a:cs typeface="Attari_Quran" pitchFamily="2" charset="-78"/>
              </a:rPr>
              <a:t> رَحْلَهُ فِي جِوَارِكَ</a:t>
            </a:r>
            <a:endParaRPr lang="en-US" sz="72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743200"/>
            <a:ext cx="8763000" cy="17526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342900" indent="-342900"/>
            <a:r>
              <a:rPr lang="en-US" b="1" kern="1200">
                <a:latin typeface="Arial" pitchFamily="34" charset="0"/>
                <a:ea typeface="MS Mincho" pitchFamily="49" charset="-128"/>
                <a:cs typeface="Arial" pitchFamily="34" charset="0"/>
              </a:rPr>
              <a:t>staying in your vicinity,</a:t>
            </a:r>
          </a:p>
        </p:txBody>
      </p:sp>
      <p:sp>
        <p:nvSpPr>
          <p:cNvPr id="7" name="Subtitle 4"/>
          <p:cNvSpPr txBox="1">
            <a:spLocks/>
          </p:cNvSpPr>
          <p:nvPr/>
        </p:nvSpPr>
        <p:spPr bwMode="auto">
          <a:xfrm>
            <a:off x="213360" y="5029200"/>
            <a:ext cx="877824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marL="342900" indent="-342900" algn="ctr">
              <a:spcBef>
                <a:spcPct val="20000"/>
              </a:spcBef>
              <a:buNone/>
              <a:defRPr sz="2400" b="1" i="1">
                <a:solidFill>
                  <a:srgbClr val="000066"/>
                </a:solidFill>
                <a:latin typeface="+mn-lt"/>
                <a:ea typeface="MS Mincho" pitchFamily="49" charset="-128"/>
                <a:cs typeface="+mn-cs"/>
              </a:defRPr>
            </a:lvl1pPr>
            <a:lvl2pPr indent="0" algn="ctr">
              <a:spcBef>
                <a:spcPct val="20000"/>
              </a:spcBef>
              <a:buNone/>
              <a:defRPr sz="2800">
                <a:solidFill>
                  <a:srgbClr val="000066"/>
                </a:solidFill>
                <a:latin typeface="+mn-lt"/>
                <a:cs typeface="+mn-cs"/>
              </a:defRPr>
            </a:lvl2pPr>
            <a:lvl3pPr indent="0" algn="ctr">
              <a:spcBef>
                <a:spcPct val="20000"/>
              </a:spcBef>
              <a:buNone/>
              <a:defRPr sz="2400">
                <a:solidFill>
                  <a:srgbClr val="000066"/>
                </a:solidFill>
                <a:latin typeface="+mn-lt"/>
                <a:cs typeface="+mn-cs"/>
              </a:defRPr>
            </a:lvl3pPr>
            <a:lvl4pPr indent="0" algn="ctr">
              <a:spcBef>
                <a:spcPct val="20000"/>
              </a:spcBef>
              <a:buNone/>
              <a:defRPr sz="2000">
                <a:solidFill>
                  <a:srgbClr val="000066"/>
                </a:solidFill>
                <a:latin typeface="+mn-lt"/>
                <a:cs typeface="+mn-cs"/>
              </a:defRPr>
            </a:lvl4pPr>
            <a:lvl5pPr indent="0" algn="ctr">
              <a:spcBef>
                <a:spcPct val="20000"/>
              </a:spcBef>
              <a:buNone/>
              <a:defRPr sz="2000">
                <a:solidFill>
                  <a:srgbClr val="000066"/>
                </a:solidFill>
                <a:latin typeface="+mn-lt"/>
                <a:cs typeface="+mn-cs"/>
              </a:defRPr>
            </a:lvl5pPr>
            <a:lvl6pPr indent="0" algn="ctr" fontAlgn="base">
              <a:spcBef>
                <a:spcPct val="20000"/>
              </a:spcBef>
              <a:spcAft>
                <a:spcPct val="0"/>
              </a:spcAft>
              <a:buNone/>
              <a:defRPr sz="2000">
                <a:solidFill>
                  <a:srgbClr val="000066"/>
                </a:solidFill>
                <a:latin typeface="+mn-lt"/>
                <a:cs typeface="+mn-cs"/>
              </a:defRPr>
            </a:lvl6pPr>
            <a:lvl7pPr indent="0" algn="ctr" fontAlgn="base">
              <a:spcBef>
                <a:spcPct val="20000"/>
              </a:spcBef>
              <a:spcAft>
                <a:spcPct val="0"/>
              </a:spcAft>
              <a:buNone/>
              <a:defRPr sz="2000">
                <a:solidFill>
                  <a:srgbClr val="000066"/>
                </a:solidFill>
                <a:latin typeface="+mn-lt"/>
                <a:cs typeface="+mn-cs"/>
              </a:defRPr>
            </a:lvl7pPr>
            <a:lvl8pPr indent="0" algn="ctr" fontAlgn="base">
              <a:spcBef>
                <a:spcPct val="20000"/>
              </a:spcBef>
              <a:spcAft>
                <a:spcPct val="0"/>
              </a:spcAft>
              <a:buNone/>
              <a:defRPr sz="2000">
                <a:solidFill>
                  <a:srgbClr val="000066"/>
                </a:solidFill>
                <a:latin typeface="+mn-lt"/>
                <a:cs typeface="+mn-cs"/>
              </a:defRPr>
            </a:lvl8pPr>
            <a:lvl9pPr indent="0" algn="ctr" fontAlgn="base">
              <a:spcBef>
                <a:spcPct val="20000"/>
              </a:spcBef>
              <a:spcAft>
                <a:spcPct val="0"/>
              </a:spcAft>
              <a:buNone/>
              <a:defRPr sz="2000">
                <a:solidFill>
                  <a:srgbClr val="000066"/>
                </a:solidFill>
                <a:latin typeface="+mn-lt"/>
                <a:cs typeface="+mn-cs"/>
              </a:defRPr>
            </a:lvl9pPr>
          </a:lstStyle>
          <a:p>
            <a:r>
              <a:rPr lang="en-US" err="1"/>
              <a:t>walmunikhu</a:t>
            </a:r>
            <a:r>
              <a:rPr lang="en-US"/>
              <a:t> </a:t>
            </a:r>
            <a:r>
              <a:rPr lang="en-US" err="1"/>
              <a:t>rahlahu</a:t>
            </a:r>
            <a:r>
              <a:rPr lang="en-US"/>
              <a:t> fi </a:t>
            </a:r>
            <a:r>
              <a:rPr lang="en-US" err="1"/>
              <a:t>jiwarika</a:t>
            </a:r>
            <a:endParaRPr lang="en-US"/>
          </a:p>
        </p:txBody>
      </p:sp>
      <p:sp>
        <p:nvSpPr>
          <p:cNvPr id="10" name="Text Box 13"/>
          <p:cNvSpPr txBox="1">
            <a:spLocks noChangeArrowheads="1"/>
          </p:cNvSpPr>
          <p:nvPr/>
        </p:nvSpPr>
        <p:spPr bwMode="auto">
          <a:xfrm>
            <a:off x="0" y="0"/>
            <a:ext cx="9144000" cy="336550"/>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1600" b="1" dirty="0" smtClean="0">
                <a:solidFill>
                  <a:srgbClr val="FFFF99"/>
                </a:solidFill>
                <a:latin typeface="Trebuchet MS" pitchFamily="34" charset="0"/>
              </a:rPr>
              <a:t>Ziyārat of Imam Ali (A.S) on 17th Rabi’al awwal</a:t>
            </a:r>
            <a:endParaRPr lang="en-US" sz="1600" b="1" dirty="0">
              <a:solidFill>
                <a:srgbClr val="FFFF99"/>
              </a:solidFill>
              <a:latin typeface="Trebuchet MS" pitchFamily="34" charset="0"/>
            </a:endParaRPr>
          </a:p>
        </p:txBody>
      </p:sp>
      <p:sp>
        <p:nvSpPr>
          <p:cNvPr id="13" name="Text Box 13"/>
          <p:cNvSpPr txBox="1">
            <a:spLocks noChangeArrowheads="1"/>
          </p:cNvSpPr>
          <p:nvPr/>
        </p:nvSpPr>
        <p:spPr bwMode="auto">
          <a:xfrm>
            <a:off x="4876800" y="-1002"/>
            <a:ext cx="4267200" cy="337552"/>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r" rtl="1"/>
            <a:r>
              <a:rPr lang="ar-SA" sz="1600" b="1" smtClean="0">
                <a:solidFill>
                  <a:srgbClr val="FFFF99"/>
                </a:solidFill>
                <a:latin typeface="Trebuchet MS" pitchFamily="34" charset="0"/>
              </a:rPr>
              <a:t>زيارة أمير المؤمنين (عليه السلام) يوم ١٧ ربيع الأول</a:t>
            </a:r>
          </a:p>
        </p:txBody>
      </p:sp>
    </p:spTree>
    <p:extLst>
      <p:ext uri="{BB962C8B-B14F-4D97-AF65-F5344CB8AC3E}">
        <p14:creationId xmlns:p14="http://schemas.microsoft.com/office/powerpoint/2010/main" val="172970384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13360" y="914400"/>
            <a:ext cx="8778240" cy="1470025"/>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rtl="1">
              <a:lnSpc>
                <a:spcPts val="5500"/>
              </a:lnSpc>
            </a:pPr>
            <a:r>
              <a:rPr lang="ar-SA" sz="7200" kern="1200" err="1">
                <a:latin typeface="Attari_Quran" pitchFamily="2" charset="-78"/>
                <a:ea typeface="+mn-ea"/>
                <a:cs typeface="Attari_Quran" pitchFamily="2" charset="-78"/>
              </a:rPr>
              <a:t>ٱلْحَافِّينَ</a:t>
            </a:r>
            <a:r>
              <a:rPr lang="ar-SA" sz="7200" kern="1200">
                <a:latin typeface="Attari_Quran" pitchFamily="2" charset="-78"/>
                <a:ea typeface="+mn-ea"/>
                <a:cs typeface="Attari_Quran" pitchFamily="2" charset="-78"/>
              </a:rPr>
              <a:t> </a:t>
            </a:r>
            <a:r>
              <a:rPr lang="ar-SA" sz="7200" kern="1200" err="1">
                <a:latin typeface="Attari_Quran" pitchFamily="2" charset="-78"/>
                <a:ea typeface="+mn-ea"/>
                <a:cs typeface="Attari_Quran" pitchFamily="2" charset="-78"/>
              </a:rPr>
              <a:t>بِهٰذَا</a:t>
            </a:r>
            <a:r>
              <a:rPr lang="ar-SA" sz="7200" kern="1200">
                <a:latin typeface="Attari_Quran" pitchFamily="2" charset="-78"/>
                <a:ea typeface="+mn-ea"/>
                <a:cs typeface="Attari_Quran" pitchFamily="2" charset="-78"/>
              </a:rPr>
              <a:t> </a:t>
            </a:r>
            <a:r>
              <a:rPr lang="ar-SA" sz="7200" kern="1200" err="1">
                <a:latin typeface="Attari_Quran" pitchFamily="2" charset="-78"/>
                <a:ea typeface="+mn-ea"/>
                <a:cs typeface="Attari_Quran" pitchFamily="2" charset="-78"/>
              </a:rPr>
              <a:t>ٱلْحَرَمِ</a:t>
            </a:r>
            <a:endParaRPr lang="en-US" sz="72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743200"/>
            <a:ext cx="8763000" cy="17526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342900" indent="-342900"/>
            <a:r>
              <a:rPr lang="en-US" b="1" kern="1200">
                <a:latin typeface="Arial" pitchFamily="34" charset="0"/>
                <a:ea typeface="MS Mincho" pitchFamily="49" charset="-128"/>
                <a:cs typeface="Arial" pitchFamily="34" charset="0"/>
              </a:rPr>
              <a:t>who surround this sanctuary</a:t>
            </a:r>
          </a:p>
        </p:txBody>
      </p:sp>
      <p:sp>
        <p:nvSpPr>
          <p:cNvPr id="7" name="Subtitle 4"/>
          <p:cNvSpPr txBox="1">
            <a:spLocks/>
          </p:cNvSpPr>
          <p:nvPr/>
        </p:nvSpPr>
        <p:spPr bwMode="auto">
          <a:xfrm>
            <a:off x="213360" y="5029200"/>
            <a:ext cx="877824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marL="342900" indent="-342900" algn="ctr">
              <a:spcBef>
                <a:spcPct val="20000"/>
              </a:spcBef>
              <a:buNone/>
              <a:defRPr sz="2400" b="1" i="1">
                <a:solidFill>
                  <a:srgbClr val="000066"/>
                </a:solidFill>
                <a:latin typeface="+mn-lt"/>
                <a:ea typeface="MS Mincho" pitchFamily="49" charset="-128"/>
                <a:cs typeface="+mn-cs"/>
              </a:defRPr>
            </a:lvl1pPr>
            <a:lvl2pPr indent="0" algn="ctr">
              <a:spcBef>
                <a:spcPct val="20000"/>
              </a:spcBef>
              <a:buNone/>
              <a:defRPr sz="2800">
                <a:solidFill>
                  <a:srgbClr val="000066"/>
                </a:solidFill>
                <a:latin typeface="+mn-lt"/>
                <a:cs typeface="+mn-cs"/>
              </a:defRPr>
            </a:lvl2pPr>
            <a:lvl3pPr indent="0" algn="ctr">
              <a:spcBef>
                <a:spcPct val="20000"/>
              </a:spcBef>
              <a:buNone/>
              <a:defRPr sz="2400">
                <a:solidFill>
                  <a:srgbClr val="000066"/>
                </a:solidFill>
                <a:latin typeface="+mn-lt"/>
                <a:cs typeface="+mn-cs"/>
              </a:defRPr>
            </a:lvl3pPr>
            <a:lvl4pPr indent="0" algn="ctr">
              <a:spcBef>
                <a:spcPct val="20000"/>
              </a:spcBef>
              <a:buNone/>
              <a:defRPr sz="2000">
                <a:solidFill>
                  <a:srgbClr val="000066"/>
                </a:solidFill>
                <a:latin typeface="+mn-lt"/>
                <a:cs typeface="+mn-cs"/>
              </a:defRPr>
            </a:lvl4pPr>
            <a:lvl5pPr indent="0" algn="ctr">
              <a:spcBef>
                <a:spcPct val="20000"/>
              </a:spcBef>
              <a:buNone/>
              <a:defRPr sz="2000">
                <a:solidFill>
                  <a:srgbClr val="000066"/>
                </a:solidFill>
                <a:latin typeface="+mn-lt"/>
                <a:cs typeface="+mn-cs"/>
              </a:defRPr>
            </a:lvl5pPr>
            <a:lvl6pPr indent="0" algn="ctr" fontAlgn="base">
              <a:spcBef>
                <a:spcPct val="20000"/>
              </a:spcBef>
              <a:spcAft>
                <a:spcPct val="0"/>
              </a:spcAft>
              <a:buNone/>
              <a:defRPr sz="2000">
                <a:solidFill>
                  <a:srgbClr val="000066"/>
                </a:solidFill>
                <a:latin typeface="+mn-lt"/>
                <a:cs typeface="+mn-cs"/>
              </a:defRPr>
            </a:lvl6pPr>
            <a:lvl7pPr indent="0" algn="ctr" fontAlgn="base">
              <a:spcBef>
                <a:spcPct val="20000"/>
              </a:spcBef>
              <a:spcAft>
                <a:spcPct val="0"/>
              </a:spcAft>
              <a:buNone/>
              <a:defRPr sz="2000">
                <a:solidFill>
                  <a:srgbClr val="000066"/>
                </a:solidFill>
                <a:latin typeface="+mn-lt"/>
                <a:cs typeface="+mn-cs"/>
              </a:defRPr>
            </a:lvl7pPr>
            <a:lvl8pPr indent="0" algn="ctr" fontAlgn="base">
              <a:spcBef>
                <a:spcPct val="20000"/>
              </a:spcBef>
              <a:spcAft>
                <a:spcPct val="0"/>
              </a:spcAft>
              <a:buNone/>
              <a:defRPr sz="2000">
                <a:solidFill>
                  <a:srgbClr val="000066"/>
                </a:solidFill>
                <a:latin typeface="+mn-lt"/>
                <a:cs typeface="+mn-cs"/>
              </a:defRPr>
            </a:lvl8pPr>
            <a:lvl9pPr indent="0" algn="ctr" fontAlgn="base">
              <a:spcBef>
                <a:spcPct val="20000"/>
              </a:spcBef>
              <a:spcAft>
                <a:spcPct val="0"/>
              </a:spcAft>
              <a:buNone/>
              <a:defRPr sz="2000">
                <a:solidFill>
                  <a:srgbClr val="000066"/>
                </a:solidFill>
                <a:latin typeface="+mn-lt"/>
                <a:cs typeface="+mn-cs"/>
              </a:defRPr>
            </a:lvl9pPr>
          </a:lstStyle>
          <a:p>
            <a:r>
              <a:rPr lang="en-US" err="1"/>
              <a:t>alhaffina</a:t>
            </a:r>
            <a:r>
              <a:rPr lang="en-US"/>
              <a:t> </a:t>
            </a:r>
            <a:r>
              <a:rPr lang="en-US" err="1"/>
              <a:t>bihadha</a:t>
            </a:r>
            <a:r>
              <a:rPr lang="en-US"/>
              <a:t> </a:t>
            </a:r>
            <a:r>
              <a:rPr lang="en-US" err="1"/>
              <a:t>alharami</a:t>
            </a:r>
            <a:endParaRPr lang="en-US"/>
          </a:p>
        </p:txBody>
      </p:sp>
      <p:sp>
        <p:nvSpPr>
          <p:cNvPr id="10" name="Text Box 13"/>
          <p:cNvSpPr txBox="1">
            <a:spLocks noChangeArrowheads="1"/>
          </p:cNvSpPr>
          <p:nvPr/>
        </p:nvSpPr>
        <p:spPr bwMode="auto">
          <a:xfrm>
            <a:off x="0" y="0"/>
            <a:ext cx="9144000" cy="336550"/>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1600" b="1" dirty="0" smtClean="0">
                <a:solidFill>
                  <a:srgbClr val="FFFF99"/>
                </a:solidFill>
                <a:latin typeface="Trebuchet MS" pitchFamily="34" charset="0"/>
              </a:rPr>
              <a:t>Ziyārat of Imam Ali (A.S) on 17th Rabi’al awwal</a:t>
            </a:r>
            <a:endParaRPr lang="en-US" sz="1600" b="1" dirty="0">
              <a:solidFill>
                <a:srgbClr val="FFFF99"/>
              </a:solidFill>
              <a:latin typeface="Trebuchet MS" pitchFamily="34" charset="0"/>
            </a:endParaRPr>
          </a:p>
        </p:txBody>
      </p:sp>
      <p:sp>
        <p:nvSpPr>
          <p:cNvPr id="13" name="Text Box 13"/>
          <p:cNvSpPr txBox="1">
            <a:spLocks noChangeArrowheads="1"/>
          </p:cNvSpPr>
          <p:nvPr/>
        </p:nvSpPr>
        <p:spPr bwMode="auto">
          <a:xfrm>
            <a:off x="4876800" y="-1002"/>
            <a:ext cx="4267200" cy="337552"/>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r" rtl="1"/>
            <a:r>
              <a:rPr lang="ar-SA" sz="1600" b="1" smtClean="0">
                <a:solidFill>
                  <a:srgbClr val="FFFF99"/>
                </a:solidFill>
                <a:latin typeface="Trebuchet MS" pitchFamily="34" charset="0"/>
              </a:rPr>
              <a:t>زيارة أمير المؤمنين (عليه السلام) يوم ١٧ ربيع الأول</a:t>
            </a:r>
          </a:p>
        </p:txBody>
      </p:sp>
    </p:spTree>
    <p:extLst>
      <p:ext uri="{BB962C8B-B14F-4D97-AF65-F5344CB8AC3E}">
        <p14:creationId xmlns:p14="http://schemas.microsoft.com/office/powerpoint/2010/main" val="206528024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13360" y="914400"/>
            <a:ext cx="8778240" cy="1470025"/>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rtl="1">
              <a:lnSpc>
                <a:spcPts val="5500"/>
              </a:lnSpc>
            </a:pPr>
            <a:r>
              <a:rPr lang="ar-SA" sz="7200" kern="1200">
                <a:latin typeface="Attari_Quran" pitchFamily="2" charset="-78"/>
                <a:ea typeface="+mn-ea"/>
                <a:cs typeface="Attari_Quran" pitchFamily="2" charset="-78"/>
              </a:rPr>
              <a:t>يَسْالُكَ انْ تَشْفَعَ لَهُ </a:t>
            </a:r>
            <a:r>
              <a:rPr lang="ar-SA" sz="7200" kern="1200" err="1">
                <a:latin typeface="Attari_Quran" pitchFamily="2" charset="-78"/>
                <a:ea typeface="+mn-ea"/>
                <a:cs typeface="Attari_Quran" pitchFamily="2" charset="-78"/>
              </a:rPr>
              <a:t>إِلَىٰ</a:t>
            </a:r>
            <a:r>
              <a:rPr lang="ar-SA" sz="7200" kern="1200">
                <a:latin typeface="Attari_Quran" pitchFamily="2" charset="-78"/>
                <a:ea typeface="+mn-ea"/>
                <a:cs typeface="Attari_Quran" pitchFamily="2" charset="-78"/>
              </a:rPr>
              <a:t> </a:t>
            </a:r>
            <a:r>
              <a:rPr lang="ar-SA" sz="7200" kern="1200" err="1">
                <a:latin typeface="Attari_Quran" pitchFamily="2" charset="-78"/>
                <a:ea typeface="+mn-ea"/>
                <a:cs typeface="Attari_Quran" pitchFamily="2" charset="-78"/>
              </a:rPr>
              <a:t>ٱللَّهِ</a:t>
            </a:r>
            <a:r>
              <a:rPr lang="ar-SA" sz="7200" kern="1200">
                <a:latin typeface="Attari_Quran" pitchFamily="2" charset="-78"/>
                <a:ea typeface="+mn-ea"/>
                <a:cs typeface="Attari_Quran" pitchFamily="2" charset="-78"/>
              </a:rPr>
              <a:t> فِي قَضَاءِ حَاجَتِهِ</a:t>
            </a:r>
            <a:endParaRPr lang="en-US" sz="72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743200"/>
            <a:ext cx="8763000" cy="17526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342900" indent="-342900"/>
            <a:r>
              <a:rPr lang="en-US" b="1" kern="1200">
                <a:latin typeface="Arial" pitchFamily="34" charset="0"/>
                <a:ea typeface="MS Mincho" pitchFamily="49" charset="-128"/>
                <a:cs typeface="Arial" pitchFamily="34" charset="0"/>
              </a:rPr>
              <a:t>(I) beg you to intercede for me before Allah that He may grant my needs</a:t>
            </a:r>
          </a:p>
        </p:txBody>
      </p:sp>
      <p:sp>
        <p:nvSpPr>
          <p:cNvPr id="7" name="Subtitle 4"/>
          <p:cNvSpPr txBox="1">
            <a:spLocks/>
          </p:cNvSpPr>
          <p:nvPr/>
        </p:nvSpPr>
        <p:spPr bwMode="auto">
          <a:xfrm>
            <a:off x="213360" y="5029200"/>
            <a:ext cx="877824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marL="342900" indent="-342900" algn="ctr">
              <a:spcBef>
                <a:spcPct val="20000"/>
              </a:spcBef>
              <a:buNone/>
              <a:defRPr sz="2400" b="1" i="1">
                <a:solidFill>
                  <a:srgbClr val="000066"/>
                </a:solidFill>
                <a:latin typeface="+mn-lt"/>
                <a:ea typeface="MS Mincho" pitchFamily="49" charset="-128"/>
                <a:cs typeface="+mn-cs"/>
              </a:defRPr>
            </a:lvl1pPr>
            <a:lvl2pPr indent="0" algn="ctr">
              <a:spcBef>
                <a:spcPct val="20000"/>
              </a:spcBef>
              <a:buNone/>
              <a:defRPr sz="2800">
                <a:solidFill>
                  <a:srgbClr val="000066"/>
                </a:solidFill>
                <a:latin typeface="+mn-lt"/>
                <a:cs typeface="+mn-cs"/>
              </a:defRPr>
            </a:lvl2pPr>
            <a:lvl3pPr indent="0" algn="ctr">
              <a:spcBef>
                <a:spcPct val="20000"/>
              </a:spcBef>
              <a:buNone/>
              <a:defRPr sz="2400">
                <a:solidFill>
                  <a:srgbClr val="000066"/>
                </a:solidFill>
                <a:latin typeface="+mn-lt"/>
                <a:cs typeface="+mn-cs"/>
              </a:defRPr>
            </a:lvl3pPr>
            <a:lvl4pPr indent="0" algn="ctr">
              <a:spcBef>
                <a:spcPct val="20000"/>
              </a:spcBef>
              <a:buNone/>
              <a:defRPr sz="2000">
                <a:solidFill>
                  <a:srgbClr val="000066"/>
                </a:solidFill>
                <a:latin typeface="+mn-lt"/>
                <a:cs typeface="+mn-cs"/>
              </a:defRPr>
            </a:lvl4pPr>
            <a:lvl5pPr indent="0" algn="ctr">
              <a:spcBef>
                <a:spcPct val="20000"/>
              </a:spcBef>
              <a:buNone/>
              <a:defRPr sz="2000">
                <a:solidFill>
                  <a:srgbClr val="000066"/>
                </a:solidFill>
                <a:latin typeface="+mn-lt"/>
                <a:cs typeface="+mn-cs"/>
              </a:defRPr>
            </a:lvl5pPr>
            <a:lvl6pPr indent="0" algn="ctr" fontAlgn="base">
              <a:spcBef>
                <a:spcPct val="20000"/>
              </a:spcBef>
              <a:spcAft>
                <a:spcPct val="0"/>
              </a:spcAft>
              <a:buNone/>
              <a:defRPr sz="2000">
                <a:solidFill>
                  <a:srgbClr val="000066"/>
                </a:solidFill>
                <a:latin typeface="+mn-lt"/>
                <a:cs typeface="+mn-cs"/>
              </a:defRPr>
            </a:lvl6pPr>
            <a:lvl7pPr indent="0" algn="ctr" fontAlgn="base">
              <a:spcBef>
                <a:spcPct val="20000"/>
              </a:spcBef>
              <a:spcAft>
                <a:spcPct val="0"/>
              </a:spcAft>
              <a:buNone/>
              <a:defRPr sz="2000">
                <a:solidFill>
                  <a:srgbClr val="000066"/>
                </a:solidFill>
                <a:latin typeface="+mn-lt"/>
                <a:cs typeface="+mn-cs"/>
              </a:defRPr>
            </a:lvl7pPr>
            <a:lvl8pPr indent="0" algn="ctr" fontAlgn="base">
              <a:spcBef>
                <a:spcPct val="20000"/>
              </a:spcBef>
              <a:spcAft>
                <a:spcPct val="0"/>
              </a:spcAft>
              <a:buNone/>
              <a:defRPr sz="2000">
                <a:solidFill>
                  <a:srgbClr val="000066"/>
                </a:solidFill>
                <a:latin typeface="+mn-lt"/>
                <a:cs typeface="+mn-cs"/>
              </a:defRPr>
            </a:lvl8pPr>
            <a:lvl9pPr indent="0" algn="ctr" fontAlgn="base">
              <a:spcBef>
                <a:spcPct val="20000"/>
              </a:spcBef>
              <a:spcAft>
                <a:spcPct val="0"/>
              </a:spcAft>
              <a:buNone/>
              <a:defRPr sz="2000">
                <a:solidFill>
                  <a:srgbClr val="000066"/>
                </a:solidFill>
                <a:latin typeface="+mn-lt"/>
                <a:cs typeface="+mn-cs"/>
              </a:defRPr>
            </a:lvl9pPr>
          </a:lstStyle>
          <a:p>
            <a:r>
              <a:rPr lang="en-US" err="1"/>
              <a:t>yas'aluka</a:t>
            </a:r>
            <a:r>
              <a:rPr lang="en-US"/>
              <a:t> an </a:t>
            </a:r>
            <a:r>
              <a:rPr lang="en-US" err="1"/>
              <a:t>tashfa`a</a:t>
            </a:r>
            <a:r>
              <a:rPr lang="en-US"/>
              <a:t> </a:t>
            </a:r>
            <a:r>
              <a:rPr lang="en-US" err="1"/>
              <a:t>lahu</a:t>
            </a:r>
            <a:r>
              <a:rPr lang="en-US"/>
              <a:t> </a:t>
            </a:r>
            <a:r>
              <a:rPr lang="en-US" err="1"/>
              <a:t>ila</a:t>
            </a:r>
            <a:r>
              <a:rPr lang="en-US"/>
              <a:t> </a:t>
            </a:r>
            <a:r>
              <a:rPr lang="en-US" err="1"/>
              <a:t>allahi</a:t>
            </a:r>
            <a:r>
              <a:rPr lang="en-US"/>
              <a:t> fi </a:t>
            </a:r>
            <a:r>
              <a:rPr lang="en-US" err="1"/>
              <a:t>qada'i</a:t>
            </a:r>
            <a:r>
              <a:rPr lang="en-US"/>
              <a:t> </a:t>
            </a:r>
            <a:r>
              <a:rPr lang="en-US" err="1"/>
              <a:t>hajatihi</a:t>
            </a:r>
            <a:endParaRPr lang="en-US"/>
          </a:p>
        </p:txBody>
      </p:sp>
      <p:sp>
        <p:nvSpPr>
          <p:cNvPr id="10" name="Text Box 13"/>
          <p:cNvSpPr txBox="1">
            <a:spLocks noChangeArrowheads="1"/>
          </p:cNvSpPr>
          <p:nvPr/>
        </p:nvSpPr>
        <p:spPr bwMode="auto">
          <a:xfrm>
            <a:off x="0" y="0"/>
            <a:ext cx="9144000" cy="336550"/>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1600" b="1" dirty="0" smtClean="0">
                <a:solidFill>
                  <a:srgbClr val="FFFF99"/>
                </a:solidFill>
                <a:latin typeface="Trebuchet MS" pitchFamily="34" charset="0"/>
              </a:rPr>
              <a:t>Ziyārat of Imam Ali (A.S) on 17th Rabi’al awwal</a:t>
            </a:r>
            <a:endParaRPr lang="en-US" sz="1600" b="1" dirty="0">
              <a:solidFill>
                <a:srgbClr val="FFFF99"/>
              </a:solidFill>
              <a:latin typeface="Trebuchet MS" pitchFamily="34" charset="0"/>
            </a:endParaRPr>
          </a:p>
        </p:txBody>
      </p:sp>
      <p:sp>
        <p:nvSpPr>
          <p:cNvPr id="13" name="Text Box 13"/>
          <p:cNvSpPr txBox="1">
            <a:spLocks noChangeArrowheads="1"/>
          </p:cNvSpPr>
          <p:nvPr/>
        </p:nvSpPr>
        <p:spPr bwMode="auto">
          <a:xfrm>
            <a:off x="4876800" y="-1002"/>
            <a:ext cx="4267200" cy="337552"/>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r" rtl="1"/>
            <a:r>
              <a:rPr lang="ar-SA" sz="1600" b="1" smtClean="0">
                <a:solidFill>
                  <a:srgbClr val="FFFF99"/>
                </a:solidFill>
                <a:latin typeface="Trebuchet MS" pitchFamily="34" charset="0"/>
              </a:rPr>
              <a:t>زيارة أمير المؤمنين (عليه السلام) يوم ١٧ ربيع الأول</a:t>
            </a:r>
          </a:p>
        </p:txBody>
      </p:sp>
    </p:spTree>
    <p:extLst>
      <p:ext uri="{BB962C8B-B14F-4D97-AF65-F5344CB8AC3E}">
        <p14:creationId xmlns:p14="http://schemas.microsoft.com/office/powerpoint/2010/main" val="330315673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13360" y="914400"/>
            <a:ext cx="8778240" cy="1470025"/>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rtl="1">
              <a:lnSpc>
                <a:spcPts val="5500"/>
              </a:lnSpc>
            </a:pPr>
            <a:r>
              <a:rPr lang="ar-SA" sz="7200" kern="1200">
                <a:latin typeface="Attari_Quran" pitchFamily="2" charset="-78"/>
                <a:ea typeface="+mn-ea"/>
                <a:cs typeface="Attari_Quran" pitchFamily="2" charset="-78"/>
              </a:rPr>
              <a:t>وَنُجْحِ طَلِبَتِهِ فِي </a:t>
            </a:r>
            <a:r>
              <a:rPr lang="ar-SA" sz="7200" kern="1200" err="1">
                <a:latin typeface="Attari_Quran" pitchFamily="2" charset="-78"/>
                <a:ea typeface="+mn-ea"/>
                <a:cs typeface="Attari_Quran" pitchFamily="2" charset="-78"/>
              </a:rPr>
              <a:t>ٱلدُّنْيَا</a:t>
            </a:r>
            <a:r>
              <a:rPr lang="ar-SA" sz="7200" kern="1200">
                <a:latin typeface="Attari_Quran" pitchFamily="2" charset="-78"/>
                <a:ea typeface="+mn-ea"/>
                <a:cs typeface="Attari_Quran" pitchFamily="2" charset="-78"/>
              </a:rPr>
              <a:t> </a:t>
            </a:r>
            <a:r>
              <a:rPr lang="ar-SA" sz="7200" kern="1200" err="1">
                <a:latin typeface="Attari_Quran" pitchFamily="2" charset="-78"/>
                <a:ea typeface="+mn-ea"/>
                <a:cs typeface="Attari_Quran" pitchFamily="2" charset="-78"/>
              </a:rPr>
              <a:t>وَٱلآخِرَةِ</a:t>
            </a:r>
            <a:endParaRPr lang="en-US" sz="72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743200"/>
            <a:ext cx="8763000" cy="17526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342900" indent="-342900"/>
            <a:r>
              <a:rPr lang="en-US" b="1" kern="1200">
                <a:latin typeface="Arial" pitchFamily="34" charset="0"/>
                <a:ea typeface="MS Mincho" pitchFamily="49" charset="-128"/>
                <a:cs typeface="Arial" pitchFamily="34" charset="0"/>
              </a:rPr>
              <a:t>and may respond to my requests for this life as well as the life to come,</a:t>
            </a:r>
          </a:p>
        </p:txBody>
      </p:sp>
      <p:sp>
        <p:nvSpPr>
          <p:cNvPr id="7" name="Subtitle 4"/>
          <p:cNvSpPr txBox="1">
            <a:spLocks/>
          </p:cNvSpPr>
          <p:nvPr/>
        </p:nvSpPr>
        <p:spPr bwMode="auto">
          <a:xfrm>
            <a:off x="213360" y="5029200"/>
            <a:ext cx="877824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marL="342900" indent="-342900" algn="ctr">
              <a:spcBef>
                <a:spcPct val="20000"/>
              </a:spcBef>
              <a:buNone/>
              <a:defRPr sz="2400" b="1" i="1">
                <a:solidFill>
                  <a:srgbClr val="000066"/>
                </a:solidFill>
                <a:latin typeface="+mn-lt"/>
                <a:ea typeface="MS Mincho" pitchFamily="49" charset="-128"/>
                <a:cs typeface="+mn-cs"/>
              </a:defRPr>
            </a:lvl1pPr>
            <a:lvl2pPr indent="0" algn="ctr">
              <a:spcBef>
                <a:spcPct val="20000"/>
              </a:spcBef>
              <a:buNone/>
              <a:defRPr sz="2800">
                <a:solidFill>
                  <a:srgbClr val="000066"/>
                </a:solidFill>
                <a:latin typeface="+mn-lt"/>
                <a:cs typeface="+mn-cs"/>
              </a:defRPr>
            </a:lvl2pPr>
            <a:lvl3pPr indent="0" algn="ctr">
              <a:spcBef>
                <a:spcPct val="20000"/>
              </a:spcBef>
              <a:buNone/>
              <a:defRPr sz="2400">
                <a:solidFill>
                  <a:srgbClr val="000066"/>
                </a:solidFill>
                <a:latin typeface="+mn-lt"/>
                <a:cs typeface="+mn-cs"/>
              </a:defRPr>
            </a:lvl3pPr>
            <a:lvl4pPr indent="0" algn="ctr">
              <a:spcBef>
                <a:spcPct val="20000"/>
              </a:spcBef>
              <a:buNone/>
              <a:defRPr sz="2000">
                <a:solidFill>
                  <a:srgbClr val="000066"/>
                </a:solidFill>
                <a:latin typeface="+mn-lt"/>
                <a:cs typeface="+mn-cs"/>
              </a:defRPr>
            </a:lvl4pPr>
            <a:lvl5pPr indent="0" algn="ctr">
              <a:spcBef>
                <a:spcPct val="20000"/>
              </a:spcBef>
              <a:buNone/>
              <a:defRPr sz="2000">
                <a:solidFill>
                  <a:srgbClr val="000066"/>
                </a:solidFill>
                <a:latin typeface="+mn-lt"/>
                <a:cs typeface="+mn-cs"/>
              </a:defRPr>
            </a:lvl5pPr>
            <a:lvl6pPr indent="0" algn="ctr" fontAlgn="base">
              <a:spcBef>
                <a:spcPct val="20000"/>
              </a:spcBef>
              <a:spcAft>
                <a:spcPct val="0"/>
              </a:spcAft>
              <a:buNone/>
              <a:defRPr sz="2000">
                <a:solidFill>
                  <a:srgbClr val="000066"/>
                </a:solidFill>
                <a:latin typeface="+mn-lt"/>
                <a:cs typeface="+mn-cs"/>
              </a:defRPr>
            </a:lvl6pPr>
            <a:lvl7pPr indent="0" algn="ctr" fontAlgn="base">
              <a:spcBef>
                <a:spcPct val="20000"/>
              </a:spcBef>
              <a:spcAft>
                <a:spcPct val="0"/>
              </a:spcAft>
              <a:buNone/>
              <a:defRPr sz="2000">
                <a:solidFill>
                  <a:srgbClr val="000066"/>
                </a:solidFill>
                <a:latin typeface="+mn-lt"/>
                <a:cs typeface="+mn-cs"/>
              </a:defRPr>
            </a:lvl7pPr>
            <a:lvl8pPr indent="0" algn="ctr" fontAlgn="base">
              <a:spcBef>
                <a:spcPct val="20000"/>
              </a:spcBef>
              <a:spcAft>
                <a:spcPct val="0"/>
              </a:spcAft>
              <a:buNone/>
              <a:defRPr sz="2000">
                <a:solidFill>
                  <a:srgbClr val="000066"/>
                </a:solidFill>
                <a:latin typeface="+mn-lt"/>
                <a:cs typeface="+mn-cs"/>
              </a:defRPr>
            </a:lvl8pPr>
            <a:lvl9pPr indent="0" algn="ctr" fontAlgn="base">
              <a:spcBef>
                <a:spcPct val="20000"/>
              </a:spcBef>
              <a:spcAft>
                <a:spcPct val="0"/>
              </a:spcAft>
              <a:buNone/>
              <a:defRPr sz="2000">
                <a:solidFill>
                  <a:srgbClr val="000066"/>
                </a:solidFill>
                <a:latin typeface="+mn-lt"/>
                <a:cs typeface="+mn-cs"/>
              </a:defRPr>
            </a:lvl9pPr>
          </a:lstStyle>
          <a:p>
            <a:r>
              <a:rPr lang="en-US" err="1"/>
              <a:t>wa</a:t>
            </a:r>
            <a:r>
              <a:rPr lang="en-US"/>
              <a:t> </a:t>
            </a:r>
            <a:r>
              <a:rPr lang="en-US" err="1"/>
              <a:t>nujhi</a:t>
            </a:r>
            <a:r>
              <a:rPr lang="en-US"/>
              <a:t> </a:t>
            </a:r>
            <a:r>
              <a:rPr lang="en-US" err="1"/>
              <a:t>talibatihi</a:t>
            </a:r>
            <a:r>
              <a:rPr lang="en-US"/>
              <a:t> fi </a:t>
            </a:r>
            <a:r>
              <a:rPr lang="en-US" err="1"/>
              <a:t>alddunya</a:t>
            </a:r>
            <a:r>
              <a:rPr lang="en-US"/>
              <a:t> </a:t>
            </a:r>
            <a:r>
              <a:rPr lang="en-US" err="1"/>
              <a:t>wal-akhirati</a:t>
            </a:r>
            <a:endParaRPr lang="en-US"/>
          </a:p>
        </p:txBody>
      </p:sp>
      <p:sp>
        <p:nvSpPr>
          <p:cNvPr id="10" name="Text Box 13"/>
          <p:cNvSpPr txBox="1">
            <a:spLocks noChangeArrowheads="1"/>
          </p:cNvSpPr>
          <p:nvPr/>
        </p:nvSpPr>
        <p:spPr bwMode="auto">
          <a:xfrm>
            <a:off x="0" y="0"/>
            <a:ext cx="9144000" cy="336550"/>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1600" b="1" dirty="0" smtClean="0">
                <a:solidFill>
                  <a:srgbClr val="FFFF99"/>
                </a:solidFill>
                <a:latin typeface="Trebuchet MS" pitchFamily="34" charset="0"/>
              </a:rPr>
              <a:t>Ziyārat of Imam Ali (A.S) on 17th Rabi’al awwal</a:t>
            </a:r>
            <a:endParaRPr lang="en-US" sz="1600" b="1" dirty="0">
              <a:solidFill>
                <a:srgbClr val="FFFF99"/>
              </a:solidFill>
              <a:latin typeface="Trebuchet MS" pitchFamily="34" charset="0"/>
            </a:endParaRPr>
          </a:p>
        </p:txBody>
      </p:sp>
      <p:sp>
        <p:nvSpPr>
          <p:cNvPr id="13" name="Text Box 13"/>
          <p:cNvSpPr txBox="1">
            <a:spLocks noChangeArrowheads="1"/>
          </p:cNvSpPr>
          <p:nvPr/>
        </p:nvSpPr>
        <p:spPr bwMode="auto">
          <a:xfrm>
            <a:off x="4876800" y="-1002"/>
            <a:ext cx="4267200" cy="337552"/>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r" rtl="1"/>
            <a:r>
              <a:rPr lang="ar-SA" sz="1600" b="1" smtClean="0">
                <a:solidFill>
                  <a:srgbClr val="FFFF99"/>
                </a:solidFill>
                <a:latin typeface="Trebuchet MS" pitchFamily="34" charset="0"/>
              </a:rPr>
              <a:t>زيارة أمير المؤمنين (عليه السلام) يوم ١٧ ربيع الأول</a:t>
            </a:r>
          </a:p>
        </p:txBody>
      </p:sp>
    </p:spTree>
    <p:extLst>
      <p:ext uri="{BB962C8B-B14F-4D97-AF65-F5344CB8AC3E}">
        <p14:creationId xmlns:p14="http://schemas.microsoft.com/office/powerpoint/2010/main" val="2768229824"/>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13360" y="914400"/>
            <a:ext cx="8778240" cy="1470025"/>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rtl="1">
              <a:lnSpc>
                <a:spcPts val="5500"/>
              </a:lnSpc>
            </a:pPr>
            <a:r>
              <a:rPr lang="ar-SA" sz="7200" kern="1200">
                <a:latin typeface="Attari_Quran" pitchFamily="2" charset="-78"/>
                <a:ea typeface="+mn-ea"/>
                <a:cs typeface="Attari_Quran" pitchFamily="2" charset="-78"/>
              </a:rPr>
              <a:t>فَإِنَّ لَكَ عِنْدَ </a:t>
            </a:r>
            <a:r>
              <a:rPr lang="ar-SA" sz="7200" kern="1200" err="1">
                <a:latin typeface="Attari_Quran" pitchFamily="2" charset="-78"/>
                <a:ea typeface="+mn-ea"/>
                <a:cs typeface="Attari_Quran" pitchFamily="2" charset="-78"/>
              </a:rPr>
              <a:t>ٱللَّهِ</a:t>
            </a:r>
            <a:r>
              <a:rPr lang="ar-SA" sz="7200" kern="1200">
                <a:latin typeface="Attari_Quran" pitchFamily="2" charset="-78"/>
                <a:ea typeface="+mn-ea"/>
                <a:cs typeface="Attari_Quran" pitchFamily="2" charset="-78"/>
              </a:rPr>
              <a:t> </a:t>
            </a:r>
            <a:r>
              <a:rPr lang="ar-SA" sz="7200" kern="1200" err="1">
                <a:latin typeface="Attari_Quran" pitchFamily="2" charset="-78"/>
                <a:ea typeface="+mn-ea"/>
                <a:cs typeface="Attari_Quran" pitchFamily="2" charset="-78"/>
              </a:rPr>
              <a:t>ٱلْجَاهَ</a:t>
            </a:r>
            <a:r>
              <a:rPr lang="ar-SA" sz="7200" kern="1200">
                <a:latin typeface="Attari_Quran" pitchFamily="2" charset="-78"/>
                <a:ea typeface="+mn-ea"/>
                <a:cs typeface="Attari_Quran" pitchFamily="2" charset="-78"/>
              </a:rPr>
              <a:t> </a:t>
            </a:r>
            <a:r>
              <a:rPr lang="ar-SA" sz="7200" kern="1200" err="1">
                <a:latin typeface="Attari_Quran" pitchFamily="2" charset="-78"/>
                <a:ea typeface="+mn-ea"/>
                <a:cs typeface="Attari_Quran" pitchFamily="2" charset="-78"/>
              </a:rPr>
              <a:t>ٱلْعَظِيمَ</a:t>
            </a:r>
            <a:endParaRPr lang="en-US" sz="72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743200"/>
            <a:ext cx="8763000" cy="17526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342900" indent="-342900"/>
            <a:r>
              <a:rPr lang="en-US" b="1" kern="1200">
                <a:latin typeface="Arial" pitchFamily="34" charset="0"/>
                <a:ea typeface="MS Mincho" pitchFamily="49" charset="-128"/>
                <a:cs typeface="Arial" pitchFamily="34" charset="0"/>
              </a:rPr>
              <a:t>because you enjoy an enormous position with Allah,</a:t>
            </a:r>
          </a:p>
        </p:txBody>
      </p:sp>
      <p:sp>
        <p:nvSpPr>
          <p:cNvPr id="7" name="Subtitle 4"/>
          <p:cNvSpPr txBox="1">
            <a:spLocks/>
          </p:cNvSpPr>
          <p:nvPr/>
        </p:nvSpPr>
        <p:spPr bwMode="auto">
          <a:xfrm>
            <a:off x="213360" y="5029200"/>
            <a:ext cx="877824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marL="342900" indent="-342900" algn="ctr">
              <a:spcBef>
                <a:spcPct val="20000"/>
              </a:spcBef>
              <a:buNone/>
              <a:defRPr sz="2400" b="1" i="1">
                <a:solidFill>
                  <a:srgbClr val="000066"/>
                </a:solidFill>
                <a:latin typeface="+mn-lt"/>
                <a:ea typeface="MS Mincho" pitchFamily="49" charset="-128"/>
                <a:cs typeface="+mn-cs"/>
              </a:defRPr>
            </a:lvl1pPr>
            <a:lvl2pPr indent="0" algn="ctr">
              <a:spcBef>
                <a:spcPct val="20000"/>
              </a:spcBef>
              <a:buNone/>
              <a:defRPr sz="2800">
                <a:solidFill>
                  <a:srgbClr val="000066"/>
                </a:solidFill>
                <a:latin typeface="+mn-lt"/>
                <a:cs typeface="+mn-cs"/>
              </a:defRPr>
            </a:lvl2pPr>
            <a:lvl3pPr indent="0" algn="ctr">
              <a:spcBef>
                <a:spcPct val="20000"/>
              </a:spcBef>
              <a:buNone/>
              <a:defRPr sz="2400">
                <a:solidFill>
                  <a:srgbClr val="000066"/>
                </a:solidFill>
                <a:latin typeface="+mn-lt"/>
                <a:cs typeface="+mn-cs"/>
              </a:defRPr>
            </a:lvl3pPr>
            <a:lvl4pPr indent="0" algn="ctr">
              <a:spcBef>
                <a:spcPct val="20000"/>
              </a:spcBef>
              <a:buNone/>
              <a:defRPr sz="2000">
                <a:solidFill>
                  <a:srgbClr val="000066"/>
                </a:solidFill>
                <a:latin typeface="+mn-lt"/>
                <a:cs typeface="+mn-cs"/>
              </a:defRPr>
            </a:lvl4pPr>
            <a:lvl5pPr indent="0" algn="ctr">
              <a:spcBef>
                <a:spcPct val="20000"/>
              </a:spcBef>
              <a:buNone/>
              <a:defRPr sz="2000">
                <a:solidFill>
                  <a:srgbClr val="000066"/>
                </a:solidFill>
                <a:latin typeface="+mn-lt"/>
                <a:cs typeface="+mn-cs"/>
              </a:defRPr>
            </a:lvl5pPr>
            <a:lvl6pPr indent="0" algn="ctr" fontAlgn="base">
              <a:spcBef>
                <a:spcPct val="20000"/>
              </a:spcBef>
              <a:spcAft>
                <a:spcPct val="0"/>
              </a:spcAft>
              <a:buNone/>
              <a:defRPr sz="2000">
                <a:solidFill>
                  <a:srgbClr val="000066"/>
                </a:solidFill>
                <a:latin typeface="+mn-lt"/>
                <a:cs typeface="+mn-cs"/>
              </a:defRPr>
            </a:lvl6pPr>
            <a:lvl7pPr indent="0" algn="ctr" fontAlgn="base">
              <a:spcBef>
                <a:spcPct val="20000"/>
              </a:spcBef>
              <a:spcAft>
                <a:spcPct val="0"/>
              </a:spcAft>
              <a:buNone/>
              <a:defRPr sz="2000">
                <a:solidFill>
                  <a:srgbClr val="000066"/>
                </a:solidFill>
                <a:latin typeface="+mn-lt"/>
                <a:cs typeface="+mn-cs"/>
              </a:defRPr>
            </a:lvl7pPr>
            <a:lvl8pPr indent="0" algn="ctr" fontAlgn="base">
              <a:spcBef>
                <a:spcPct val="20000"/>
              </a:spcBef>
              <a:spcAft>
                <a:spcPct val="0"/>
              </a:spcAft>
              <a:buNone/>
              <a:defRPr sz="2000">
                <a:solidFill>
                  <a:srgbClr val="000066"/>
                </a:solidFill>
                <a:latin typeface="+mn-lt"/>
                <a:cs typeface="+mn-cs"/>
              </a:defRPr>
            </a:lvl8pPr>
            <a:lvl9pPr indent="0" algn="ctr" fontAlgn="base">
              <a:spcBef>
                <a:spcPct val="20000"/>
              </a:spcBef>
              <a:spcAft>
                <a:spcPct val="0"/>
              </a:spcAft>
              <a:buNone/>
              <a:defRPr sz="2000">
                <a:solidFill>
                  <a:srgbClr val="000066"/>
                </a:solidFill>
                <a:latin typeface="+mn-lt"/>
                <a:cs typeface="+mn-cs"/>
              </a:defRPr>
            </a:lvl9pPr>
          </a:lstStyle>
          <a:p>
            <a:r>
              <a:rPr lang="it-IT"/>
              <a:t>fa'inna laka `inda allahi aljaha al`azima</a:t>
            </a:r>
            <a:endParaRPr lang="en-US"/>
          </a:p>
        </p:txBody>
      </p:sp>
      <p:sp>
        <p:nvSpPr>
          <p:cNvPr id="10" name="Text Box 13"/>
          <p:cNvSpPr txBox="1">
            <a:spLocks noChangeArrowheads="1"/>
          </p:cNvSpPr>
          <p:nvPr/>
        </p:nvSpPr>
        <p:spPr bwMode="auto">
          <a:xfrm>
            <a:off x="0" y="0"/>
            <a:ext cx="9144000" cy="336550"/>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1600" b="1" dirty="0" smtClean="0">
                <a:solidFill>
                  <a:srgbClr val="FFFF99"/>
                </a:solidFill>
                <a:latin typeface="Trebuchet MS" pitchFamily="34" charset="0"/>
              </a:rPr>
              <a:t>Ziyārat of Imam Ali (A.S) on 17th Rabi’al awwal</a:t>
            </a:r>
            <a:endParaRPr lang="en-US" sz="1600" b="1" dirty="0">
              <a:solidFill>
                <a:srgbClr val="FFFF99"/>
              </a:solidFill>
              <a:latin typeface="Trebuchet MS" pitchFamily="34" charset="0"/>
            </a:endParaRPr>
          </a:p>
        </p:txBody>
      </p:sp>
      <p:sp>
        <p:nvSpPr>
          <p:cNvPr id="13" name="Text Box 13"/>
          <p:cNvSpPr txBox="1">
            <a:spLocks noChangeArrowheads="1"/>
          </p:cNvSpPr>
          <p:nvPr/>
        </p:nvSpPr>
        <p:spPr bwMode="auto">
          <a:xfrm>
            <a:off x="4876800" y="-1002"/>
            <a:ext cx="4267200" cy="337552"/>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r" rtl="1"/>
            <a:r>
              <a:rPr lang="ar-SA" sz="1600" b="1" smtClean="0">
                <a:solidFill>
                  <a:srgbClr val="FFFF99"/>
                </a:solidFill>
                <a:latin typeface="Trebuchet MS" pitchFamily="34" charset="0"/>
              </a:rPr>
              <a:t>زيارة أمير المؤمنين (عليه السلام) يوم ١٧ ربيع الأول</a:t>
            </a:r>
          </a:p>
        </p:txBody>
      </p:sp>
    </p:spTree>
    <p:extLst>
      <p:ext uri="{BB962C8B-B14F-4D97-AF65-F5344CB8AC3E}">
        <p14:creationId xmlns:p14="http://schemas.microsoft.com/office/powerpoint/2010/main" val="19221486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13360" y="914400"/>
            <a:ext cx="8778240" cy="1470025"/>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rtl="1">
              <a:lnSpc>
                <a:spcPts val="5500"/>
              </a:lnSpc>
            </a:pPr>
            <a:r>
              <a:rPr lang="ar-SA" sz="7200" kern="1200" err="1">
                <a:latin typeface="Attari_Quran" pitchFamily="2" charset="-78"/>
                <a:ea typeface="+mn-ea"/>
                <a:cs typeface="Attari_Quran" pitchFamily="2" charset="-78"/>
              </a:rPr>
              <a:t>وَٱلشَّفَاعَةَ</a:t>
            </a:r>
            <a:r>
              <a:rPr lang="ar-SA" sz="7200" kern="1200">
                <a:latin typeface="Attari_Quran" pitchFamily="2" charset="-78"/>
                <a:ea typeface="+mn-ea"/>
                <a:cs typeface="Attari_Quran" pitchFamily="2" charset="-78"/>
              </a:rPr>
              <a:t> </a:t>
            </a:r>
            <a:r>
              <a:rPr lang="ar-SA" sz="7200" kern="1200" err="1">
                <a:latin typeface="Attari_Quran" pitchFamily="2" charset="-78"/>
                <a:ea typeface="+mn-ea"/>
                <a:cs typeface="Attari_Quran" pitchFamily="2" charset="-78"/>
              </a:rPr>
              <a:t>ٱلْمَقْبُولَةَ</a:t>
            </a:r>
            <a:endParaRPr lang="en-US" sz="72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743200"/>
            <a:ext cx="8763000" cy="17526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342900" indent="-342900"/>
            <a:r>
              <a:rPr lang="en-US" b="1" kern="1200">
                <a:latin typeface="Arial" pitchFamily="34" charset="0"/>
                <a:ea typeface="MS Mincho" pitchFamily="49" charset="-128"/>
                <a:cs typeface="Arial" pitchFamily="34" charset="0"/>
              </a:rPr>
              <a:t>as well as admitted right of intercession.</a:t>
            </a:r>
          </a:p>
        </p:txBody>
      </p:sp>
      <p:sp>
        <p:nvSpPr>
          <p:cNvPr id="7" name="Subtitle 4"/>
          <p:cNvSpPr txBox="1">
            <a:spLocks/>
          </p:cNvSpPr>
          <p:nvPr/>
        </p:nvSpPr>
        <p:spPr bwMode="auto">
          <a:xfrm>
            <a:off x="213360" y="5029200"/>
            <a:ext cx="877824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marL="342900" indent="-342900" algn="ctr">
              <a:spcBef>
                <a:spcPct val="20000"/>
              </a:spcBef>
              <a:buNone/>
              <a:defRPr sz="2400" b="1" i="1">
                <a:solidFill>
                  <a:srgbClr val="000066"/>
                </a:solidFill>
                <a:latin typeface="+mn-lt"/>
                <a:ea typeface="MS Mincho" pitchFamily="49" charset="-128"/>
                <a:cs typeface="+mn-cs"/>
              </a:defRPr>
            </a:lvl1pPr>
            <a:lvl2pPr indent="0" algn="ctr">
              <a:spcBef>
                <a:spcPct val="20000"/>
              </a:spcBef>
              <a:buNone/>
              <a:defRPr sz="2800">
                <a:solidFill>
                  <a:srgbClr val="000066"/>
                </a:solidFill>
                <a:latin typeface="+mn-lt"/>
                <a:cs typeface="+mn-cs"/>
              </a:defRPr>
            </a:lvl2pPr>
            <a:lvl3pPr indent="0" algn="ctr">
              <a:spcBef>
                <a:spcPct val="20000"/>
              </a:spcBef>
              <a:buNone/>
              <a:defRPr sz="2400">
                <a:solidFill>
                  <a:srgbClr val="000066"/>
                </a:solidFill>
                <a:latin typeface="+mn-lt"/>
                <a:cs typeface="+mn-cs"/>
              </a:defRPr>
            </a:lvl3pPr>
            <a:lvl4pPr indent="0" algn="ctr">
              <a:spcBef>
                <a:spcPct val="20000"/>
              </a:spcBef>
              <a:buNone/>
              <a:defRPr sz="2000">
                <a:solidFill>
                  <a:srgbClr val="000066"/>
                </a:solidFill>
                <a:latin typeface="+mn-lt"/>
                <a:cs typeface="+mn-cs"/>
              </a:defRPr>
            </a:lvl4pPr>
            <a:lvl5pPr indent="0" algn="ctr">
              <a:spcBef>
                <a:spcPct val="20000"/>
              </a:spcBef>
              <a:buNone/>
              <a:defRPr sz="2000">
                <a:solidFill>
                  <a:srgbClr val="000066"/>
                </a:solidFill>
                <a:latin typeface="+mn-lt"/>
                <a:cs typeface="+mn-cs"/>
              </a:defRPr>
            </a:lvl5pPr>
            <a:lvl6pPr indent="0" algn="ctr" fontAlgn="base">
              <a:spcBef>
                <a:spcPct val="20000"/>
              </a:spcBef>
              <a:spcAft>
                <a:spcPct val="0"/>
              </a:spcAft>
              <a:buNone/>
              <a:defRPr sz="2000">
                <a:solidFill>
                  <a:srgbClr val="000066"/>
                </a:solidFill>
                <a:latin typeface="+mn-lt"/>
                <a:cs typeface="+mn-cs"/>
              </a:defRPr>
            </a:lvl6pPr>
            <a:lvl7pPr indent="0" algn="ctr" fontAlgn="base">
              <a:spcBef>
                <a:spcPct val="20000"/>
              </a:spcBef>
              <a:spcAft>
                <a:spcPct val="0"/>
              </a:spcAft>
              <a:buNone/>
              <a:defRPr sz="2000">
                <a:solidFill>
                  <a:srgbClr val="000066"/>
                </a:solidFill>
                <a:latin typeface="+mn-lt"/>
                <a:cs typeface="+mn-cs"/>
              </a:defRPr>
            </a:lvl7pPr>
            <a:lvl8pPr indent="0" algn="ctr" fontAlgn="base">
              <a:spcBef>
                <a:spcPct val="20000"/>
              </a:spcBef>
              <a:spcAft>
                <a:spcPct val="0"/>
              </a:spcAft>
              <a:buNone/>
              <a:defRPr sz="2000">
                <a:solidFill>
                  <a:srgbClr val="000066"/>
                </a:solidFill>
                <a:latin typeface="+mn-lt"/>
                <a:cs typeface="+mn-cs"/>
              </a:defRPr>
            </a:lvl8pPr>
            <a:lvl9pPr indent="0" algn="ctr" fontAlgn="base">
              <a:spcBef>
                <a:spcPct val="20000"/>
              </a:spcBef>
              <a:spcAft>
                <a:spcPct val="0"/>
              </a:spcAft>
              <a:buNone/>
              <a:defRPr sz="2000">
                <a:solidFill>
                  <a:srgbClr val="000066"/>
                </a:solidFill>
                <a:latin typeface="+mn-lt"/>
                <a:cs typeface="+mn-cs"/>
              </a:defRPr>
            </a:lvl9pPr>
          </a:lstStyle>
          <a:p>
            <a:r>
              <a:rPr lang="en-US" err="1"/>
              <a:t>walshshafa`ata</a:t>
            </a:r>
            <a:r>
              <a:rPr lang="en-US"/>
              <a:t> </a:t>
            </a:r>
            <a:r>
              <a:rPr lang="en-US" err="1"/>
              <a:t>almaqbulata</a:t>
            </a:r>
            <a:endParaRPr lang="en-US"/>
          </a:p>
        </p:txBody>
      </p:sp>
      <p:sp>
        <p:nvSpPr>
          <p:cNvPr id="10" name="Text Box 13"/>
          <p:cNvSpPr txBox="1">
            <a:spLocks noChangeArrowheads="1"/>
          </p:cNvSpPr>
          <p:nvPr/>
        </p:nvSpPr>
        <p:spPr bwMode="auto">
          <a:xfrm>
            <a:off x="0" y="0"/>
            <a:ext cx="9144000" cy="336550"/>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1600" b="1" dirty="0" smtClean="0">
                <a:solidFill>
                  <a:srgbClr val="FFFF99"/>
                </a:solidFill>
                <a:latin typeface="Trebuchet MS" pitchFamily="34" charset="0"/>
              </a:rPr>
              <a:t>Ziyārat of Imam Ali (A.S) on 17th Rabi’al awwal</a:t>
            </a:r>
            <a:endParaRPr lang="en-US" sz="1600" b="1" dirty="0">
              <a:solidFill>
                <a:srgbClr val="FFFF99"/>
              </a:solidFill>
              <a:latin typeface="Trebuchet MS" pitchFamily="34" charset="0"/>
            </a:endParaRPr>
          </a:p>
        </p:txBody>
      </p:sp>
      <p:sp>
        <p:nvSpPr>
          <p:cNvPr id="13" name="Text Box 13"/>
          <p:cNvSpPr txBox="1">
            <a:spLocks noChangeArrowheads="1"/>
          </p:cNvSpPr>
          <p:nvPr/>
        </p:nvSpPr>
        <p:spPr bwMode="auto">
          <a:xfrm>
            <a:off x="4876800" y="-1002"/>
            <a:ext cx="4267200" cy="337552"/>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r" rtl="1"/>
            <a:r>
              <a:rPr lang="ar-SA" sz="1600" b="1" smtClean="0">
                <a:solidFill>
                  <a:srgbClr val="FFFF99"/>
                </a:solidFill>
                <a:latin typeface="Trebuchet MS" pitchFamily="34" charset="0"/>
              </a:rPr>
              <a:t>زيارة أمير المؤمنين (عليه السلام) يوم ١٧ ربيع الأول</a:t>
            </a:r>
          </a:p>
        </p:txBody>
      </p:sp>
    </p:spTree>
    <p:extLst>
      <p:ext uri="{BB962C8B-B14F-4D97-AF65-F5344CB8AC3E}">
        <p14:creationId xmlns:p14="http://schemas.microsoft.com/office/powerpoint/2010/main" val="280237345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13360" y="914400"/>
            <a:ext cx="8778240" cy="1470025"/>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rtl="1">
              <a:lnSpc>
                <a:spcPts val="5500"/>
              </a:lnSpc>
            </a:pPr>
            <a:r>
              <a:rPr lang="ar-SA" sz="7200" kern="1200" err="1">
                <a:latin typeface="Attari_Quran" pitchFamily="2" charset="-78"/>
                <a:ea typeface="+mn-ea"/>
                <a:cs typeface="Attari_Quran" pitchFamily="2" charset="-78"/>
              </a:rPr>
              <a:t>فَٱجْعَلْنِي</a:t>
            </a:r>
            <a:r>
              <a:rPr lang="ar-SA" sz="7200" kern="1200">
                <a:latin typeface="Attari_Quran" pitchFamily="2" charset="-78"/>
                <a:ea typeface="+mn-ea"/>
                <a:cs typeface="Attari_Quran" pitchFamily="2" charset="-78"/>
              </a:rPr>
              <a:t> يَا مَوْلاَيَ مِنْ هَمِّكَ</a:t>
            </a:r>
            <a:endParaRPr lang="en-US" sz="72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743200"/>
            <a:ext cx="8763000" cy="17526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342900" indent="-342900"/>
            <a:r>
              <a:rPr lang="en-US" b="1" kern="1200">
                <a:latin typeface="Arial" pitchFamily="34" charset="0"/>
                <a:ea typeface="MS Mincho" pitchFamily="49" charset="-128"/>
                <a:cs typeface="Arial" pitchFamily="34" charset="0"/>
              </a:rPr>
              <a:t>So, O my master, include me with those for whom you care</a:t>
            </a:r>
          </a:p>
        </p:txBody>
      </p:sp>
      <p:sp>
        <p:nvSpPr>
          <p:cNvPr id="7" name="Subtitle 4"/>
          <p:cNvSpPr txBox="1">
            <a:spLocks/>
          </p:cNvSpPr>
          <p:nvPr/>
        </p:nvSpPr>
        <p:spPr bwMode="auto">
          <a:xfrm>
            <a:off x="213360" y="5029200"/>
            <a:ext cx="877824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marL="342900" indent="-342900" algn="ctr">
              <a:spcBef>
                <a:spcPct val="20000"/>
              </a:spcBef>
              <a:buNone/>
              <a:defRPr sz="2400" b="1" i="1">
                <a:solidFill>
                  <a:srgbClr val="000066"/>
                </a:solidFill>
                <a:latin typeface="+mn-lt"/>
                <a:ea typeface="MS Mincho" pitchFamily="49" charset="-128"/>
                <a:cs typeface="+mn-cs"/>
              </a:defRPr>
            </a:lvl1pPr>
            <a:lvl2pPr indent="0" algn="ctr">
              <a:spcBef>
                <a:spcPct val="20000"/>
              </a:spcBef>
              <a:buNone/>
              <a:defRPr sz="2800">
                <a:solidFill>
                  <a:srgbClr val="000066"/>
                </a:solidFill>
                <a:latin typeface="+mn-lt"/>
                <a:cs typeface="+mn-cs"/>
              </a:defRPr>
            </a:lvl2pPr>
            <a:lvl3pPr indent="0" algn="ctr">
              <a:spcBef>
                <a:spcPct val="20000"/>
              </a:spcBef>
              <a:buNone/>
              <a:defRPr sz="2400">
                <a:solidFill>
                  <a:srgbClr val="000066"/>
                </a:solidFill>
                <a:latin typeface="+mn-lt"/>
                <a:cs typeface="+mn-cs"/>
              </a:defRPr>
            </a:lvl3pPr>
            <a:lvl4pPr indent="0" algn="ctr">
              <a:spcBef>
                <a:spcPct val="20000"/>
              </a:spcBef>
              <a:buNone/>
              <a:defRPr sz="2000">
                <a:solidFill>
                  <a:srgbClr val="000066"/>
                </a:solidFill>
                <a:latin typeface="+mn-lt"/>
                <a:cs typeface="+mn-cs"/>
              </a:defRPr>
            </a:lvl4pPr>
            <a:lvl5pPr indent="0" algn="ctr">
              <a:spcBef>
                <a:spcPct val="20000"/>
              </a:spcBef>
              <a:buNone/>
              <a:defRPr sz="2000">
                <a:solidFill>
                  <a:srgbClr val="000066"/>
                </a:solidFill>
                <a:latin typeface="+mn-lt"/>
                <a:cs typeface="+mn-cs"/>
              </a:defRPr>
            </a:lvl5pPr>
            <a:lvl6pPr indent="0" algn="ctr" fontAlgn="base">
              <a:spcBef>
                <a:spcPct val="20000"/>
              </a:spcBef>
              <a:spcAft>
                <a:spcPct val="0"/>
              </a:spcAft>
              <a:buNone/>
              <a:defRPr sz="2000">
                <a:solidFill>
                  <a:srgbClr val="000066"/>
                </a:solidFill>
                <a:latin typeface="+mn-lt"/>
                <a:cs typeface="+mn-cs"/>
              </a:defRPr>
            </a:lvl6pPr>
            <a:lvl7pPr indent="0" algn="ctr" fontAlgn="base">
              <a:spcBef>
                <a:spcPct val="20000"/>
              </a:spcBef>
              <a:spcAft>
                <a:spcPct val="0"/>
              </a:spcAft>
              <a:buNone/>
              <a:defRPr sz="2000">
                <a:solidFill>
                  <a:srgbClr val="000066"/>
                </a:solidFill>
                <a:latin typeface="+mn-lt"/>
                <a:cs typeface="+mn-cs"/>
              </a:defRPr>
            </a:lvl7pPr>
            <a:lvl8pPr indent="0" algn="ctr" fontAlgn="base">
              <a:spcBef>
                <a:spcPct val="20000"/>
              </a:spcBef>
              <a:spcAft>
                <a:spcPct val="0"/>
              </a:spcAft>
              <a:buNone/>
              <a:defRPr sz="2000">
                <a:solidFill>
                  <a:srgbClr val="000066"/>
                </a:solidFill>
                <a:latin typeface="+mn-lt"/>
                <a:cs typeface="+mn-cs"/>
              </a:defRPr>
            </a:lvl8pPr>
            <a:lvl9pPr indent="0" algn="ctr" fontAlgn="base">
              <a:spcBef>
                <a:spcPct val="20000"/>
              </a:spcBef>
              <a:spcAft>
                <a:spcPct val="0"/>
              </a:spcAft>
              <a:buNone/>
              <a:defRPr sz="2000">
                <a:solidFill>
                  <a:srgbClr val="000066"/>
                </a:solidFill>
                <a:latin typeface="+mn-lt"/>
                <a:cs typeface="+mn-cs"/>
              </a:defRPr>
            </a:lvl9pPr>
          </a:lstStyle>
          <a:p>
            <a:r>
              <a:rPr lang="sv-SE"/>
              <a:t>faj`alni ya mawlaya min hammika</a:t>
            </a:r>
            <a:endParaRPr lang="en-US"/>
          </a:p>
        </p:txBody>
      </p:sp>
      <p:sp>
        <p:nvSpPr>
          <p:cNvPr id="10" name="Text Box 13"/>
          <p:cNvSpPr txBox="1">
            <a:spLocks noChangeArrowheads="1"/>
          </p:cNvSpPr>
          <p:nvPr/>
        </p:nvSpPr>
        <p:spPr bwMode="auto">
          <a:xfrm>
            <a:off x="0" y="0"/>
            <a:ext cx="9144000" cy="336550"/>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1600" b="1" dirty="0" smtClean="0">
                <a:solidFill>
                  <a:srgbClr val="FFFF99"/>
                </a:solidFill>
                <a:latin typeface="Trebuchet MS" pitchFamily="34" charset="0"/>
              </a:rPr>
              <a:t>Ziyārat of Imam Ali (A.S) on 17th Rabi’al awwal</a:t>
            </a:r>
            <a:endParaRPr lang="en-US" sz="1600" b="1" dirty="0">
              <a:solidFill>
                <a:srgbClr val="FFFF99"/>
              </a:solidFill>
              <a:latin typeface="Trebuchet MS" pitchFamily="34" charset="0"/>
            </a:endParaRPr>
          </a:p>
        </p:txBody>
      </p:sp>
      <p:sp>
        <p:nvSpPr>
          <p:cNvPr id="13" name="Text Box 13"/>
          <p:cNvSpPr txBox="1">
            <a:spLocks noChangeArrowheads="1"/>
          </p:cNvSpPr>
          <p:nvPr/>
        </p:nvSpPr>
        <p:spPr bwMode="auto">
          <a:xfrm>
            <a:off x="4876800" y="-1002"/>
            <a:ext cx="4267200" cy="337552"/>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r" rtl="1"/>
            <a:r>
              <a:rPr lang="ar-SA" sz="1600" b="1" smtClean="0">
                <a:solidFill>
                  <a:srgbClr val="FFFF99"/>
                </a:solidFill>
                <a:latin typeface="Trebuchet MS" pitchFamily="34" charset="0"/>
              </a:rPr>
              <a:t>زيارة أمير المؤمنين (عليه السلام) يوم ١٧ ربيع الأول</a:t>
            </a:r>
          </a:p>
        </p:txBody>
      </p:sp>
    </p:spTree>
    <p:extLst>
      <p:ext uri="{BB962C8B-B14F-4D97-AF65-F5344CB8AC3E}">
        <p14:creationId xmlns:p14="http://schemas.microsoft.com/office/powerpoint/2010/main" val="204103981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13360" y="914400"/>
            <a:ext cx="8778240" cy="1470025"/>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rtl="1">
              <a:lnSpc>
                <a:spcPts val="5500"/>
              </a:lnSpc>
            </a:pPr>
            <a:r>
              <a:rPr lang="ar-SA" sz="7200" kern="1200">
                <a:latin typeface="Attari_Quran" pitchFamily="2" charset="-78"/>
                <a:ea typeface="+mn-ea"/>
                <a:cs typeface="Attari_Quran" pitchFamily="2" charset="-78"/>
              </a:rPr>
              <a:t>وَادْخِلْنِي فِي حِزْبِكَ</a:t>
            </a:r>
            <a:endParaRPr lang="en-US" sz="72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743200"/>
            <a:ext cx="8763000" cy="17526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342900" indent="-342900"/>
            <a:r>
              <a:rPr lang="en-US" b="1" kern="1200">
                <a:latin typeface="Arial" pitchFamily="34" charset="0"/>
                <a:ea typeface="MS Mincho" pitchFamily="49" charset="-128"/>
                <a:cs typeface="Arial" pitchFamily="34" charset="0"/>
              </a:rPr>
              <a:t>and include me with your party.</a:t>
            </a:r>
          </a:p>
        </p:txBody>
      </p:sp>
      <p:sp>
        <p:nvSpPr>
          <p:cNvPr id="7" name="Subtitle 4"/>
          <p:cNvSpPr txBox="1">
            <a:spLocks/>
          </p:cNvSpPr>
          <p:nvPr/>
        </p:nvSpPr>
        <p:spPr bwMode="auto">
          <a:xfrm>
            <a:off x="213360" y="5029200"/>
            <a:ext cx="877824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marL="342900" indent="-342900" algn="ctr">
              <a:spcBef>
                <a:spcPct val="20000"/>
              </a:spcBef>
              <a:buNone/>
              <a:defRPr sz="2400" b="1" i="1">
                <a:solidFill>
                  <a:srgbClr val="000066"/>
                </a:solidFill>
                <a:latin typeface="+mn-lt"/>
                <a:ea typeface="MS Mincho" pitchFamily="49" charset="-128"/>
                <a:cs typeface="+mn-cs"/>
              </a:defRPr>
            </a:lvl1pPr>
            <a:lvl2pPr indent="0" algn="ctr">
              <a:spcBef>
                <a:spcPct val="20000"/>
              </a:spcBef>
              <a:buNone/>
              <a:defRPr sz="2800">
                <a:solidFill>
                  <a:srgbClr val="000066"/>
                </a:solidFill>
                <a:latin typeface="+mn-lt"/>
                <a:cs typeface="+mn-cs"/>
              </a:defRPr>
            </a:lvl2pPr>
            <a:lvl3pPr indent="0" algn="ctr">
              <a:spcBef>
                <a:spcPct val="20000"/>
              </a:spcBef>
              <a:buNone/>
              <a:defRPr sz="2400">
                <a:solidFill>
                  <a:srgbClr val="000066"/>
                </a:solidFill>
                <a:latin typeface="+mn-lt"/>
                <a:cs typeface="+mn-cs"/>
              </a:defRPr>
            </a:lvl3pPr>
            <a:lvl4pPr indent="0" algn="ctr">
              <a:spcBef>
                <a:spcPct val="20000"/>
              </a:spcBef>
              <a:buNone/>
              <a:defRPr sz="2000">
                <a:solidFill>
                  <a:srgbClr val="000066"/>
                </a:solidFill>
                <a:latin typeface="+mn-lt"/>
                <a:cs typeface="+mn-cs"/>
              </a:defRPr>
            </a:lvl4pPr>
            <a:lvl5pPr indent="0" algn="ctr">
              <a:spcBef>
                <a:spcPct val="20000"/>
              </a:spcBef>
              <a:buNone/>
              <a:defRPr sz="2000">
                <a:solidFill>
                  <a:srgbClr val="000066"/>
                </a:solidFill>
                <a:latin typeface="+mn-lt"/>
                <a:cs typeface="+mn-cs"/>
              </a:defRPr>
            </a:lvl5pPr>
            <a:lvl6pPr indent="0" algn="ctr" fontAlgn="base">
              <a:spcBef>
                <a:spcPct val="20000"/>
              </a:spcBef>
              <a:spcAft>
                <a:spcPct val="0"/>
              </a:spcAft>
              <a:buNone/>
              <a:defRPr sz="2000">
                <a:solidFill>
                  <a:srgbClr val="000066"/>
                </a:solidFill>
                <a:latin typeface="+mn-lt"/>
                <a:cs typeface="+mn-cs"/>
              </a:defRPr>
            </a:lvl6pPr>
            <a:lvl7pPr indent="0" algn="ctr" fontAlgn="base">
              <a:spcBef>
                <a:spcPct val="20000"/>
              </a:spcBef>
              <a:spcAft>
                <a:spcPct val="0"/>
              </a:spcAft>
              <a:buNone/>
              <a:defRPr sz="2000">
                <a:solidFill>
                  <a:srgbClr val="000066"/>
                </a:solidFill>
                <a:latin typeface="+mn-lt"/>
                <a:cs typeface="+mn-cs"/>
              </a:defRPr>
            </a:lvl7pPr>
            <a:lvl8pPr indent="0" algn="ctr" fontAlgn="base">
              <a:spcBef>
                <a:spcPct val="20000"/>
              </a:spcBef>
              <a:spcAft>
                <a:spcPct val="0"/>
              </a:spcAft>
              <a:buNone/>
              <a:defRPr sz="2000">
                <a:solidFill>
                  <a:srgbClr val="000066"/>
                </a:solidFill>
                <a:latin typeface="+mn-lt"/>
                <a:cs typeface="+mn-cs"/>
              </a:defRPr>
            </a:lvl8pPr>
            <a:lvl9pPr indent="0" algn="ctr" fontAlgn="base">
              <a:spcBef>
                <a:spcPct val="20000"/>
              </a:spcBef>
              <a:spcAft>
                <a:spcPct val="0"/>
              </a:spcAft>
              <a:buNone/>
              <a:defRPr sz="2000">
                <a:solidFill>
                  <a:srgbClr val="000066"/>
                </a:solidFill>
                <a:latin typeface="+mn-lt"/>
                <a:cs typeface="+mn-cs"/>
              </a:defRPr>
            </a:lvl9pPr>
          </a:lstStyle>
          <a:p>
            <a:r>
              <a:rPr lang="en-US" err="1"/>
              <a:t>wa</a:t>
            </a:r>
            <a:r>
              <a:rPr lang="en-US"/>
              <a:t> </a:t>
            </a:r>
            <a:r>
              <a:rPr lang="en-US" err="1"/>
              <a:t>adkhilni</a:t>
            </a:r>
            <a:r>
              <a:rPr lang="en-US"/>
              <a:t> fi </a:t>
            </a:r>
            <a:r>
              <a:rPr lang="en-US" err="1"/>
              <a:t>hizbika</a:t>
            </a:r>
            <a:endParaRPr lang="en-US"/>
          </a:p>
        </p:txBody>
      </p:sp>
      <p:sp>
        <p:nvSpPr>
          <p:cNvPr id="10" name="Text Box 13"/>
          <p:cNvSpPr txBox="1">
            <a:spLocks noChangeArrowheads="1"/>
          </p:cNvSpPr>
          <p:nvPr/>
        </p:nvSpPr>
        <p:spPr bwMode="auto">
          <a:xfrm>
            <a:off x="0" y="0"/>
            <a:ext cx="9144000" cy="336550"/>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1600" b="1" dirty="0" smtClean="0">
                <a:solidFill>
                  <a:srgbClr val="FFFF99"/>
                </a:solidFill>
                <a:latin typeface="Trebuchet MS" pitchFamily="34" charset="0"/>
              </a:rPr>
              <a:t>Ziyārat of Imam Ali (A.S) on 17th Rabi’al awwal</a:t>
            </a:r>
            <a:endParaRPr lang="en-US" sz="1600" b="1" dirty="0">
              <a:solidFill>
                <a:srgbClr val="FFFF99"/>
              </a:solidFill>
              <a:latin typeface="Trebuchet MS" pitchFamily="34" charset="0"/>
            </a:endParaRPr>
          </a:p>
        </p:txBody>
      </p:sp>
      <p:sp>
        <p:nvSpPr>
          <p:cNvPr id="13" name="Text Box 13"/>
          <p:cNvSpPr txBox="1">
            <a:spLocks noChangeArrowheads="1"/>
          </p:cNvSpPr>
          <p:nvPr/>
        </p:nvSpPr>
        <p:spPr bwMode="auto">
          <a:xfrm>
            <a:off x="4876800" y="-1002"/>
            <a:ext cx="4267200" cy="337552"/>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r" rtl="1"/>
            <a:r>
              <a:rPr lang="ar-SA" sz="1600" b="1" smtClean="0">
                <a:solidFill>
                  <a:srgbClr val="FFFF99"/>
                </a:solidFill>
                <a:latin typeface="Trebuchet MS" pitchFamily="34" charset="0"/>
              </a:rPr>
              <a:t>زيارة أمير المؤمنين (عليه السلام) يوم ١٧ ربيع الأول</a:t>
            </a:r>
          </a:p>
        </p:txBody>
      </p:sp>
    </p:spTree>
    <p:extLst>
      <p:ext uri="{BB962C8B-B14F-4D97-AF65-F5344CB8AC3E}">
        <p14:creationId xmlns:p14="http://schemas.microsoft.com/office/powerpoint/2010/main" val="243576693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13360" y="914400"/>
            <a:ext cx="8778240" cy="1470025"/>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rtl="1">
              <a:lnSpc>
                <a:spcPts val="5500"/>
              </a:lnSpc>
            </a:pPr>
            <a:r>
              <a:rPr lang="ar-SA" sz="7200" kern="1200" err="1">
                <a:latin typeface="Attari_Quran" pitchFamily="2" charset="-78"/>
                <a:ea typeface="+mn-ea"/>
                <a:cs typeface="Attari_Quran" pitchFamily="2" charset="-78"/>
              </a:rPr>
              <a:t>وَٱلسَّلامُ</a:t>
            </a:r>
            <a:r>
              <a:rPr lang="ar-SA" sz="7200" kern="1200">
                <a:latin typeface="Attari_Quran" pitchFamily="2" charset="-78"/>
                <a:ea typeface="+mn-ea"/>
                <a:cs typeface="Attari_Quran" pitchFamily="2" charset="-78"/>
              </a:rPr>
              <a:t> عَلَيْكَ </a:t>
            </a:r>
            <a:r>
              <a:rPr lang="ar-SA" sz="7200" kern="1200" err="1">
                <a:latin typeface="Attari_Quran" pitchFamily="2" charset="-78"/>
                <a:ea typeface="+mn-ea"/>
                <a:cs typeface="Attari_Quran" pitchFamily="2" charset="-78"/>
              </a:rPr>
              <a:t>وَعَلَىٰ</a:t>
            </a:r>
            <a:r>
              <a:rPr lang="ar-SA" sz="7200" kern="1200">
                <a:latin typeface="Attari_Quran" pitchFamily="2" charset="-78"/>
                <a:ea typeface="+mn-ea"/>
                <a:cs typeface="Attari_Quran" pitchFamily="2" charset="-78"/>
              </a:rPr>
              <a:t> </a:t>
            </a:r>
            <a:r>
              <a:rPr lang="ar-SA" sz="7200" kern="1200" err="1">
                <a:latin typeface="Attari_Quran" pitchFamily="2" charset="-78"/>
                <a:ea typeface="+mn-ea"/>
                <a:cs typeface="Attari_Quran" pitchFamily="2" charset="-78"/>
              </a:rPr>
              <a:t>ضَجِيعَيْكَ</a:t>
            </a:r>
            <a:r>
              <a:rPr lang="ar-SA" sz="7200" kern="1200">
                <a:latin typeface="Attari_Quran" pitchFamily="2" charset="-78"/>
                <a:ea typeface="+mn-ea"/>
                <a:cs typeface="Attari_Quran" pitchFamily="2" charset="-78"/>
              </a:rPr>
              <a:t> آدَمَ وَنُوحٍ</a:t>
            </a:r>
            <a:endParaRPr lang="en-US" sz="72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743200"/>
            <a:ext cx="8763000" cy="17526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342900" indent="-342900"/>
            <a:r>
              <a:rPr lang="en-US" b="1" kern="1200">
                <a:latin typeface="Arial" pitchFamily="34" charset="0"/>
                <a:ea typeface="MS Mincho" pitchFamily="49" charset="-128"/>
                <a:cs typeface="Arial" pitchFamily="34" charset="0"/>
              </a:rPr>
              <a:t>Peace be upon you and upon your partners in place; Adam and Noah.</a:t>
            </a:r>
          </a:p>
        </p:txBody>
      </p:sp>
      <p:sp>
        <p:nvSpPr>
          <p:cNvPr id="7" name="Subtitle 4"/>
          <p:cNvSpPr txBox="1">
            <a:spLocks/>
          </p:cNvSpPr>
          <p:nvPr/>
        </p:nvSpPr>
        <p:spPr bwMode="auto">
          <a:xfrm>
            <a:off x="213360" y="5029200"/>
            <a:ext cx="877824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marL="342900" indent="-342900" algn="ctr">
              <a:spcBef>
                <a:spcPct val="20000"/>
              </a:spcBef>
              <a:buNone/>
              <a:defRPr sz="2400" b="1" i="1">
                <a:solidFill>
                  <a:srgbClr val="000066"/>
                </a:solidFill>
                <a:latin typeface="+mn-lt"/>
                <a:ea typeface="MS Mincho" pitchFamily="49" charset="-128"/>
                <a:cs typeface="+mn-cs"/>
              </a:defRPr>
            </a:lvl1pPr>
            <a:lvl2pPr indent="0" algn="ctr">
              <a:spcBef>
                <a:spcPct val="20000"/>
              </a:spcBef>
              <a:buNone/>
              <a:defRPr sz="2800">
                <a:solidFill>
                  <a:srgbClr val="000066"/>
                </a:solidFill>
                <a:latin typeface="+mn-lt"/>
                <a:cs typeface="+mn-cs"/>
              </a:defRPr>
            </a:lvl2pPr>
            <a:lvl3pPr indent="0" algn="ctr">
              <a:spcBef>
                <a:spcPct val="20000"/>
              </a:spcBef>
              <a:buNone/>
              <a:defRPr sz="2400">
                <a:solidFill>
                  <a:srgbClr val="000066"/>
                </a:solidFill>
                <a:latin typeface="+mn-lt"/>
                <a:cs typeface="+mn-cs"/>
              </a:defRPr>
            </a:lvl3pPr>
            <a:lvl4pPr indent="0" algn="ctr">
              <a:spcBef>
                <a:spcPct val="20000"/>
              </a:spcBef>
              <a:buNone/>
              <a:defRPr sz="2000">
                <a:solidFill>
                  <a:srgbClr val="000066"/>
                </a:solidFill>
                <a:latin typeface="+mn-lt"/>
                <a:cs typeface="+mn-cs"/>
              </a:defRPr>
            </a:lvl4pPr>
            <a:lvl5pPr indent="0" algn="ctr">
              <a:spcBef>
                <a:spcPct val="20000"/>
              </a:spcBef>
              <a:buNone/>
              <a:defRPr sz="2000">
                <a:solidFill>
                  <a:srgbClr val="000066"/>
                </a:solidFill>
                <a:latin typeface="+mn-lt"/>
                <a:cs typeface="+mn-cs"/>
              </a:defRPr>
            </a:lvl5pPr>
            <a:lvl6pPr indent="0" algn="ctr" fontAlgn="base">
              <a:spcBef>
                <a:spcPct val="20000"/>
              </a:spcBef>
              <a:spcAft>
                <a:spcPct val="0"/>
              </a:spcAft>
              <a:buNone/>
              <a:defRPr sz="2000">
                <a:solidFill>
                  <a:srgbClr val="000066"/>
                </a:solidFill>
                <a:latin typeface="+mn-lt"/>
                <a:cs typeface="+mn-cs"/>
              </a:defRPr>
            </a:lvl6pPr>
            <a:lvl7pPr indent="0" algn="ctr" fontAlgn="base">
              <a:spcBef>
                <a:spcPct val="20000"/>
              </a:spcBef>
              <a:spcAft>
                <a:spcPct val="0"/>
              </a:spcAft>
              <a:buNone/>
              <a:defRPr sz="2000">
                <a:solidFill>
                  <a:srgbClr val="000066"/>
                </a:solidFill>
                <a:latin typeface="+mn-lt"/>
                <a:cs typeface="+mn-cs"/>
              </a:defRPr>
            </a:lvl7pPr>
            <a:lvl8pPr indent="0" algn="ctr" fontAlgn="base">
              <a:spcBef>
                <a:spcPct val="20000"/>
              </a:spcBef>
              <a:spcAft>
                <a:spcPct val="0"/>
              </a:spcAft>
              <a:buNone/>
              <a:defRPr sz="2000">
                <a:solidFill>
                  <a:srgbClr val="000066"/>
                </a:solidFill>
                <a:latin typeface="+mn-lt"/>
                <a:cs typeface="+mn-cs"/>
              </a:defRPr>
            </a:lvl8pPr>
            <a:lvl9pPr indent="0" algn="ctr" fontAlgn="base">
              <a:spcBef>
                <a:spcPct val="20000"/>
              </a:spcBef>
              <a:spcAft>
                <a:spcPct val="0"/>
              </a:spcAft>
              <a:buNone/>
              <a:defRPr sz="2000">
                <a:solidFill>
                  <a:srgbClr val="000066"/>
                </a:solidFill>
                <a:latin typeface="+mn-lt"/>
                <a:cs typeface="+mn-cs"/>
              </a:defRPr>
            </a:lvl9pPr>
          </a:lstStyle>
          <a:p>
            <a:r>
              <a:rPr lang="en-US" dirty="0" err="1"/>
              <a:t>wa</a:t>
            </a:r>
            <a:r>
              <a:rPr lang="en-US" dirty="0"/>
              <a:t> alssalamu `</a:t>
            </a:r>
            <a:r>
              <a:rPr lang="en-US" dirty="0" err="1"/>
              <a:t>alayka</a:t>
            </a:r>
            <a:r>
              <a:rPr lang="en-US" dirty="0"/>
              <a:t> </a:t>
            </a:r>
            <a:r>
              <a:rPr lang="en-US" dirty="0" err="1"/>
              <a:t>wa</a:t>
            </a:r>
            <a:r>
              <a:rPr lang="en-US" dirty="0"/>
              <a:t> `ala </a:t>
            </a:r>
            <a:r>
              <a:rPr lang="en-US" dirty="0" err="1"/>
              <a:t>daji`ayka</a:t>
            </a:r>
            <a:r>
              <a:rPr lang="en-US" dirty="0"/>
              <a:t> </a:t>
            </a:r>
            <a:r>
              <a:rPr lang="en-US" dirty="0" err="1"/>
              <a:t>adama</a:t>
            </a:r>
            <a:r>
              <a:rPr lang="en-US" dirty="0"/>
              <a:t> </a:t>
            </a:r>
            <a:r>
              <a:rPr lang="en-US" dirty="0" err="1"/>
              <a:t>wa</a:t>
            </a:r>
            <a:r>
              <a:rPr lang="en-US" dirty="0"/>
              <a:t> </a:t>
            </a:r>
            <a:r>
              <a:rPr lang="en-US" dirty="0" err="1"/>
              <a:t>nuhin</a:t>
            </a:r>
            <a:endParaRPr lang="en-US" dirty="0"/>
          </a:p>
        </p:txBody>
      </p:sp>
      <p:sp>
        <p:nvSpPr>
          <p:cNvPr id="10" name="Text Box 13"/>
          <p:cNvSpPr txBox="1">
            <a:spLocks noChangeArrowheads="1"/>
          </p:cNvSpPr>
          <p:nvPr/>
        </p:nvSpPr>
        <p:spPr bwMode="auto">
          <a:xfrm>
            <a:off x="0" y="0"/>
            <a:ext cx="9144000" cy="336550"/>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1600" b="1" dirty="0" smtClean="0">
                <a:solidFill>
                  <a:srgbClr val="FFFF99"/>
                </a:solidFill>
                <a:latin typeface="Trebuchet MS" pitchFamily="34" charset="0"/>
              </a:rPr>
              <a:t>Ziyārat of Imam Ali (A.S) on 17th Rabi’al awwal</a:t>
            </a:r>
            <a:endParaRPr lang="en-US" sz="1600" b="1" dirty="0">
              <a:solidFill>
                <a:srgbClr val="FFFF99"/>
              </a:solidFill>
              <a:latin typeface="Trebuchet MS" pitchFamily="34" charset="0"/>
            </a:endParaRPr>
          </a:p>
        </p:txBody>
      </p:sp>
      <p:sp>
        <p:nvSpPr>
          <p:cNvPr id="13" name="Text Box 13"/>
          <p:cNvSpPr txBox="1">
            <a:spLocks noChangeArrowheads="1"/>
          </p:cNvSpPr>
          <p:nvPr/>
        </p:nvSpPr>
        <p:spPr bwMode="auto">
          <a:xfrm>
            <a:off x="4876800" y="-1002"/>
            <a:ext cx="4267200" cy="337552"/>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r" rtl="1"/>
            <a:r>
              <a:rPr lang="ar-SA" sz="1600" b="1" smtClean="0">
                <a:solidFill>
                  <a:srgbClr val="FFFF99"/>
                </a:solidFill>
                <a:latin typeface="Trebuchet MS" pitchFamily="34" charset="0"/>
              </a:rPr>
              <a:t>زيارة أمير المؤمنين (عليه السلام) يوم ١٧ ربيع الأول</a:t>
            </a:r>
          </a:p>
        </p:txBody>
      </p:sp>
    </p:spTree>
    <p:extLst>
      <p:ext uri="{BB962C8B-B14F-4D97-AF65-F5344CB8AC3E}">
        <p14:creationId xmlns:p14="http://schemas.microsoft.com/office/powerpoint/2010/main" val="263096261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13360" y="914400"/>
            <a:ext cx="8778240" cy="1470025"/>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rtl="1">
              <a:lnSpc>
                <a:spcPts val="5500"/>
              </a:lnSpc>
            </a:pPr>
            <a:r>
              <a:rPr lang="ar-SA" sz="7200" kern="1200" err="1">
                <a:latin typeface="Attari_Quran" pitchFamily="2" charset="-78"/>
                <a:ea typeface="+mn-ea"/>
                <a:cs typeface="Attari_Quran" pitchFamily="2" charset="-78"/>
              </a:rPr>
              <a:t>وَٱلسَّلامُ</a:t>
            </a:r>
            <a:r>
              <a:rPr lang="ar-SA" sz="7200" kern="1200">
                <a:latin typeface="Attari_Quran" pitchFamily="2" charset="-78"/>
                <a:ea typeface="+mn-ea"/>
                <a:cs typeface="Attari_Quran" pitchFamily="2" charset="-78"/>
              </a:rPr>
              <a:t> عَلَيْكَ </a:t>
            </a:r>
            <a:r>
              <a:rPr lang="ar-SA" sz="7200" kern="1200" err="1">
                <a:latin typeface="Attari_Quran" pitchFamily="2" charset="-78"/>
                <a:ea typeface="+mn-ea"/>
                <a:cs typeface="Attari_Quran" pitchFamily="2" charset="-78"/>
              </a:rPr>
              <a:t>وَعَلَىٰ</a:t>
            </a:r>
            <a:r>
              <a:rPr lang="ar-SA" sz="7200" kern="1200">
                <a:latin typeface="Attari_Quran" pitchFamily="2" charset="-78"/>
                <a:ea typeface="+mn-ea"/>
                <a:cs typeface="Attari_Quran" pitchFamily="2" charset="-78"/>
              </a:rPr>
              <a:t> وَلَدَيْكَ </a:t>
            </a:r>
            <a:r>
              <a:rPr lang="ar-SA" sz="7200" kern="1200" err="1">
                <a:latin typeface="Attari_Quran" pitchFamily="2" charset="-78"/>
                <a:ea typeface="+mn-ea"/>
                <a:cs typeface="Attari_Quran" pitchFamily="2" charset="-78"/>
              </a:rPr>
              <a:t>ٱلْحَسَنِ</a:t>
            </a:r>
            <a:r>
              <a:rPr lang="ar-SA" sz="7200" kern="1200">
                <a:latin typeface="Attari_Quran" pitchFamily="2" charset="-78"/>
                <a:ea typeface="+mn-ea"/>
                <a:cs typeface="Attari_Quran" pitchFamily="2" charset="-78"/>
              </a:rPr>
              <a:t> </a:t>
            </a:r>
            <a:r>
              <a:rPr lang="ar-SA" sz="7200" kern="1200" err="1">
                <a:latin typeface="Attari_Quran" pitchFamily="2" charset="-78"/>
                <a:ea typeface="+mn-ea"/>
                <a:cs typeface="Attari_Quran" pitchFamily="2" charset="-78"/>
              </a:rPr>
              <a:t>وَٱلْحُسَيْنِ</a:t>
            </a:r>
            <a:endParaRPr lang="en-US" sz="72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743200"/>
            <a:ext cx="8763000" cy="17526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342900" indent="-342900"/>
            <a:r>
              <a:rPr lang="en-US" b="1" kern="1200">
                <a:latin typeface="Arial" pitchFamily="34" charset="0"/>
                <a:ea typeface="MS Mincho" pitchFamily="49" charset="-128"/>
                <a:cs typeface="Arial" pitchFamily="34" charset="0"/>
              </a:rPr>
              <a:t>Peace be upon you and upon your two sons; al-Hasan and al-</a:t>
            </a:r>
            <a:r>
              <a:rPr lang="en-US" b="1" kern="1200" err="1">
                <a:latin typeface="Arial" pitchFamily="34" charset="0"/>
                <a:ea typeface="MS Mincho" pitchFamily="49" charset="-128"/>
                <a:cs typeface="Arial" pitchFamily="34" charset="0"/>
              </a:rPr>
              <a:t>Husayn</a:t>
            </a:r>
            <a:r>
              <a:rPr lang="en-US" b="1" kern="1200">
                <a:latin typeface="Arial" pitchFamily="34" charset="0"/>
                <a:ea typeface="MS Mincho" pitchFamily="49" charset="-128"/>
                <a:cs typeface="Arial" pitchFamily="34" charset="0"/>
              </a:rPr>
              <a:t>,</a:t>
            </a:r>
          </a:p>
        </p:txBody>
      </p:sp>
      <p:sp>
        <p:nvSpPr>
          <p:cNvPr id="7" name="Subtitle 4"/>
          <p:cNvSpPr txBox="1">
            <a:spLocks/>
          </p:cNvSpPr>
          <p:nvPr/>
        </p:nvSpPr>
        <p:spPr bwMode="auto">
          <a:xfrm>
            <a:off x="213360" y="5029200"/>
            <a:ext cx="877824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marL="342900" indent="-342900" algn="ctr">
              <a:spcBef>
                <a:spcPct val="20000"/>
              </a:spcBef>
              <a:buNone/>
              <a:defRPr sz="2400" b="1" i="1">
                <a:solidFill>
                  <a:srgbClr val="000066"/>
                </a:solidFill>
                <a:latin typeface="+mn-lt"/>
                <a:ea typeface="MS Mincho" pitchFamily="49" charset="-128"/>
                <a:cs typeface="+mn-cs"/>
              </a:defRPr>
            </a:lvl1pPr>
            <a:lvl2pPr indent="0" algn="ctr">
              <a:spcBef>
                <a:spcPct val="20000"/>
              </a:spcBef>
              <a:buNone/>
              <a:defRPr sz="2800">
                <a:solidFill>
                  <a:srgbClr val="000066"/>
                </a:solidFill>
                <a:latin typeface="+mn-lt"/>
                <a:cs typeface="+mn-cs"/>
              </a:defRPr>
            </a:lvl2pPr>
            <a:lvl3pPr indent="0" algn="ctr">
              <a:spcBef>
                <a:spcPct val="20000"/>
              </a:spcBef>
              <a:buNone/>
              <a:defRPr sz="2400">
                <a:solidFill>
                  <a:srgbClr val="000066"/>
                </a:solidFill>
                <a:latin typeface="+mn-lt"/>
                <a:cs typeface="+mn-cs"/>
              </a:defRPr>
            </a:lvl3pPr>
            <a:lvl4pPr indent="0" algn="ctr">
              <a:spcBef>
                <a:spcPct val="20000"/>
              </a:spcBef>
              <a:buNone/>
              <a:defRPr sz="2000">
                <a:solidFill>
                  <a:srgbClr val="000066"/>
                </a:solidFill>
                <a:latin typeface="+mn-lt"/>
                <a:cs typeface="+mn-cs"/>
              </a:defRPr>
            </a:lvl4pPr>
            <a:lvl5pPr indent="0" algn="ctr">
              <a:spcBef>
                <a:spcPct val="20000"/>
              </a:spcBef>
              <a:buNone/>
              <a:defRPr sz="2000">
                <a:solidFill>
                  <a:srgbClr val="000066"/>
                </a:solidFill>
                <a:latin typeface="+mn-lt"/>
                <a:cs typeface="+mn-cs"/>
              </a:defRPr>
            </a:lvl5pPr>
            <a:lvl6pPr indent="0" algn="ctr" fontAlgn="base">
              <a:spcBef>
                <a:spcPct val="20000"/>
              </a:spcBef>
              <a:spcAft>
                <a:spcPct val="0"/>
              </a:spcAft>
              <a:buNone/>
              <a:defRPr sz="2000">
                <a:solidFill>
                  <a:srgbClr val="000066"/>
                </a:solidFill>
                <a:latin typeface="+mn-lt"/>
                <a:cs typeface="+mn-cs"/>
              </a:defRPr>
            </a:lvl6pPr>
            <a:lvl7pPr indent="0" algn="ctr" fontAlgn="base">
              <a:spcBef>
                <a:spcPct val="20000"/>
              </a:spcBef>
              <a:spcAft>
                <a:spcPct val="0"/>
              </a:spcAft>
              <a:buNone/>
              <a:defRPr sz="2000">
                <a:solidFill>
                  <a:srgbClr val="000066"/>
                </a:solidFill>
                <a:latin typeface="+mn-lt"/>
                <a:cs typeface="+mn-cs"/>
              </a:defRPr>
            </a:lvl7pPr>
            <a:lvl8pPr indent="0" algn="ctr" fontAlgn="base">
              <a:spcBef>
                <a:spcPct val="20000"/>
              </a:spcBef>
              <a:spcAft>
                <a:spcPct val="0"/>
              </a:spcAft>
              <a:buNone/>
              <a:defRPr sz="2000">
                <a:solidFill>
                  <a:srgbClr val="000066"/>
                </a:solidFill>
                <a:latin typeface="+mn-lt"/>
                <a:cs typeface="+mn-cs"/>
              </a:defRPr>
            </a:lvl8pPr>
            <a:lvl9pPr indent="0" algn="ctr" fontAlgn="base">
              <a:spcBef>
                <a:spcPct val="20000"/>
              </a:spcBef>
              <a:spcAft>
                <a:spcPct val="0"/>
              </a:spcAft>
              <a:buNone/>
              <a:defRPr sz="2000">
                <a:solidFill>
                  <a:srgbClr val="000066"/>
                </a:solidFill>
                <a:latin typeface="+mn-lt"/>
                <a:cs typeface="+mn-cs"/>
              </a:defRPr>
            </a:lvl9pPr>
          </a:lstStyle>
          <a:p>
            <a:r>
              <a:rPr lang="en-US" dirty="0" err="1"/>
              <a:t>wa</a:t>
            </a:r>
            <a:r>
              <a:rPr lang="en-US" dirty="0"/>
              <a:t> alssalamu `</a:t>
            </a:r>
            <a:r>
              <a:rPr lang="en-US" dirty="0" err="1"/>
              <a:t>alayka</a:t>
            </a:r>
            <a:r>
              <a:rPr lang="en-US" dirty="0"/>
              <a:t> </a:t>
            </a:r>
            <a:r>
              <a:rPr lang="en-US" dirty="0" err="1"/>
              <a:t>wa</a:t>
            </a:r>
            <a:r>
              <a:rPr lang="en-US" dirty="0"/>
              <a:t> `ala </a:t>
            </a:r>
            <a:r>
              <a:rPr lang="en-US" dirty="0" err="1"/>
              <a:t>waladayka</a:t>
            </a:r>
            <a:r>
              <a:rPr lang="en-US" dirty="0"/>
              <a:t> </a:t>
            </a:r>
            <a:r>
              <a:rPr lang="en-US" dirty="0" err="1"/>
              <a:t>alhasani</a:t>
            </a:r>
            <a:r>
              <a:rPr lang="en-US" dirty="0"/>
              <a:t> </a:t>
            </a:r>
            <a:r>
              <a:rPr lang="en-US" dirty="0" err="1"/>
              <a:t>walhusayni</a:t>
            </a:r>
            <a:endParaRPr lang="en-US" dirty="0"/>
          </a:p>
        </p:txBody>
      </p:sp>
      <p:sp>
        <p:nvSpPr>
          <p:cNvPr id="10" name="Text Box 13"/>
          <p:cNvSpPr txBox="1">
            <a:spLocks noChangeArrowheads="1"/>
          </p:cNvSpPr>
          <p:nvPr/>
        </p:nvSpPr>
        <p:spPr bwMode="auto">
          <a:xfrm>
            <a:off x="0" y="0"/>
            <a:ext cx="9144000" cy="336550"/>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1600" b="1" dirty="0" smtClean="0">
                <a:solidFill>
                  <a:srgbClr val="FFFF99"/>
                </a:solidFill>
                <a:latin typeface="Trebuchet MS" pitchFamily="34" charset="0"/>
              </a:rPr>
              <a:t>Ziyārat of Imam Ali (A.S) on 17th Rabi’al awwal</a:t>
            </a:r>
            <a:endParaRPr lang="en-US" sz="1600" b="1" dirty="0">
              <a:solidFill>
                <a:srgbClr val="FFFF99"/>
              </a:solidFill>
              <a:latin typeface="Trebuchet MS" pitchFamily="34" charset="0"/>
            </a:endParaRPr>
          </a:p>
        </p:txBody>
      </p:sp>
      <p:sp>
        <p:nvSpPr>
          <p:cNvPr id="13" name="Text Box 13"/>
          <p:cNvSpPr txBox="1">
            <a:spLocks noChangeArrowheads="1"/>
          </p:cNvSpPr>
          <p:nvPr/>
        </p:nvSpPr>
        <p:spPr bwMode="auto">
          <a:xfrm>
            <a:off x="4876800" y="-1002"/>
            <a:ext cx="4267200" cy="337552"/>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r" rtl="1"/>
            <a:r>
              <a:rPr lang="ar-SA" sz="1600" b="1" smtClean="0">
                <a:solidFill>
                  <a:srgbClr val="FFFF99"/>
                </a:solidFill>
                <a:latin typeface="Trebuchet MS" pitchFamily="34" charset="0"/>
              </a:rPr>
              <a:t>زيارة أمير المؤمنين (عليه السلام) يوم ١٧ ربيع الأول</a:t>
            </a:r>
          </a:p>
        </p:txBody>
      </p:sp>
    </p:spTree>
    <p:extLst>
      <p:ext uri="{BB962C8B-B14F-4D97-AF65-F5344CB8AC3E}">
        <p14:creationId xmlns:p14="http://schemas.microsoft.com/office/powerpoint/2010/main" val="67751931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13360" y="914400"/>
            <a:ext cx="8778240" cy="1470025"/>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rtl="1">
              <a:lnSpc>
                <a:spcPts val="5500"/>
              </a:lnSpc>
            </a:pPr>
            <a:r>
              <a:rPr lang="ar-SA" sz="7200" kern="1200" err="1">
                <a:latin typeface="Attari_Quran" pitchFamily="2" charset="-78"/>
                <a:ea typeface="+mn-ea"/>
                <a:cs typeface="Attari_Quran" pitchFamily="2" charset="-78"/>
              </a:rPr>
              <a:t>وَعَلَىٰ</a:t>
            </a:r>
            <a:r>
              <a:rPr lang="ar-SA" sz="7200" kern="1200">
                <a:latin typeface="Attari_Quran" pitchFamily="2" charset="-78"/>
                <a:ea typeface="+mn-ea"/>
                <a:cs typeface="Attari_Quran" pitchFamily="2" charset="-78"/>
              </a:rPr>
              <a:t> </a:t>
            </a:r>
            <a:r>
              <a:rPr lang="ar-SA" sz="7200" kern="1200" err="1">
                <a:latin typeface="Attari_Quran" pitchFamily="2" charset="-78"/>
                <a:ea typeface="+mn-ea"/>
                <a:cs typeface="Attari_Quran" pitchFamily="2" charset="-78"/>
              </a:rPr>
              <a:t>ٱلائِمَّةِ</a:t>
            </a:r>
            <a:r>
              <a:rPr lang="ar-SA" sz="7200" kern="1200">
                <a:latin typeface="Attari_Quran" pitchFamily="2" charset="-78"/>
                <a:ea typeface="+mn-ea"/>
                <a:cs typeface="Attari_Quran" pitchFamily="2" charset="-78"/>
              </a:rPr>
              <a:t> </a:t>
            </a:r>
            <a:r>
              <a:rPr lang="ar-SA" sz="7200" kern="1200" err="1">
                <a:latin typeface="Attari_Quran" pitchFamily="2" charset="-78"/>
                <a:ea typeface="+mn-ea"/>
                <a:cs typeface="Attari_Quran" pitchFamily="2" charset="-78"/>
              </a:rPr>
              <a:t>ٱلطَّاهِرِينَ</a:t>
            </a:r>
            <a:r>
              <a:rPr lang="ar-SA" sz="7200" kern="1200">
                <a:latin typeface="Attari_Quran" pitchFamily="2" charset="-78"/>
                <a:ea typeface="+mn-ea"/>
                <a:cs typeface="Attari_Quran" pitchFamily="2" charset="-78"/>
              </a:rPr>
              <a:t> مِنْ ذُرِّيَّتِكَ</a:t>
            </a:r>
            <a:endParaRPr lang="en-US" sz="72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743200"/>
            <a:ext cx="8763000" cy="17526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342900" indent="-342900"/>
            <a:r>
              <a:rPr lang="en-US" b="1" kern="1200">
                <a:latin typeface="Arial" pitchFamily="34" charset="0"/>
                <a:ea typeface="MS Mincho" pitchFamily="49" charset="-128"/>
                <a:cs typeface="Arial" pitchFamily="34" charset="0"/>
              </a:rPr>
              <a:t>and upon the immaculate Imams from your progeny.</a:t>
            </a:r>
          </a:p>
        </p:txBody>
      </p:sp>
      <p:sp>
        <p:nvSpPr>
          <p:cNvPr id="7" name="Subtitle 4"/>
          <p:cNvSpPr txBox="1">
            <a:spLocks/>
          </p:cNvSpPr>
          <p:nvPr/>
        </p:nvSpPr>
        <p:spPr bwMode="auto">
          <a:xfrm>
            <a:off x="213360" y="5029200"/>
            <a:ext cx="877824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marL="342900" indent="-342900" algn="ctr">
              <a:spcBef>
                <a:spcPct val="20000"/>
              </a:spcBef>
              <a:buNone/>
              <a:defRPr sz="2400" b="1" i="1">
                <a:solidFill>
                  <a:srgbClr val="000066"/>
                </a:solidFill>
                <a:latin typeface="+mn-lt"/>
                <a:ea typeface="MS Mincho" pitchFamily="49" charset="-128"/>
                <a:cs typeface="+mn-cs"/>
              </a:defRPr>
            </a:lvl1pPr>
            <a:lvl2pPr indent="0" algn="ctr">
              <a:spcBef>
                <a:spcPct val="20000"/>
              </a:spcBef>
              <a:buNone/>
              <a:defRPr sz="2800">
                <a:solidFill>
                  <a:srgbClr val="000066"/>
                </a:solidFill>
                <a:latin typeface="+mn-lt"/>
                <a:cs typeface="+mn-cs"/>
              </a:defRPr>
            </a:lvl2pPr>
            <a:lvl3pPr indent="0" algn="ctr">
              <a:spcBef>
                <a:spcPct val="20000"/>
              </a:spcBef>
              <a:buNone/>
              <a:defRPr sz="2400">
                <a:solidFill>
                  <a:srgbClr val="000066"/>
                </a:solidFill>
                <a:latin typeface="+mn-lt"/>
                <a:cs typeface="+mn-cs"/>
              </a:defRPr>
            </a:lvl3pPr>
            <a:lvl4pPr indent="0" algn="ctr">
              <a:spcBef>
                <a:spcPct val="20000"/>
              </a:spcBef>
              <a:buNone/>
              <a:defRPr sz="2000">
                <a:solidFill>
                  <a:srgbClr val="000066"/>
                </a:solidFill>
                <a:latin typeface="+mn-lt"/>
                <a:cs typeface="+mn-cs"/>
              </a:defRPr>
            </a:lvl4pPr>
            <a:lvl5pPr indent="0" algn="ctr">
              <a:spcBef>
                <a:spcPct val="20000"/>
              </a:spcBef>
              <a:buNone/>
              <a:defRPr sz="2000">
                <a:solidFill>
                  <a:srgbClr val="000066"/>
                </a:solidFill>
                <a:latin typeface="+mn-lt"/>
                <a:cs typeface="+mn-cs"/>
              </a:defRPr>
            </a:lvl5pPr>
            <a:lvl6pPr indent="0" algn="ctr" fontAlgn="base">
              <a:spcBef>
                <a:spcPct val="20000"/>
              </a:spcBef>
              <a:spcAft>
                <a:spcPct val="0"/>
              </a:spcAft>
              <a:buNone/>
              <a:defRPr sz="2000">
                <a:solidFill>
                  <a:srgbClr val="000066"/>
                </a:solidFill>
                <a:latin typeface="+mn-lt"/>
                <a:cs typeface="+mn-cs"/>
              </a:defRPr>
            </a:lvl6pPr>
            <a:lvl7pPr indent="0" algn="ctr" fontAlgn="base">
              <a:spcBef>
                <a:spcPct val="20000"/>
              </a:spcBef>
              <a:spcAft>
                <a:spcPct val="0"/>
              </a:spcAft>
              <a:buNone/>
              <a:defRPr sz="2000">
                <a:solidFill>
                  <a:srgbClr val="000066"/>
                </a:solidFill>
                <a:latin typeface="+mn-lt"/>
                <a:cs typeface="+mn-cs"/>
              </a:defRPr>
            </a:lvl7pPr>
            <a:lvl8pPr indent="0" algn="ctr" fontAlgn="base">
              <a:spcBef>
                <a:spcPct val="20000"/>
              </a:spcBef>
              <a:spcAft>
                <a:spcPct val="0"/>
              </a:spcAft>
              <a:buNone/>
              <a:defRPr sz="2000">
                <a:solidFill>
                  <a:srgbClr val="000066"/>
                </a:solidFill>
                <a:latin typeface="+mn-lt"/>
                <a:cs typeface="+mn-cs"/>
              </a:defRPr>
            </a:lvl8pPr>
            <a:lvl9pPr indent="0" algn="ctr" fontAlgn="base">
              <a:spcBef>
                <a:spcPct val="20000"/>
              </a:spcBef>
              <a:spcAft>
                <a:spcPct val="0"/>
              </a:spcAft>
              <a:buNone/>
              <a:defRPr sz="2000">
                <a:solidFill>
                  <a:srgbClr val="000066"/>
                </a:solidFill>
                <a:latin typeface="+mn-lt"/>
                <a:cs typeface="+mn-cs"/>
              </a:defRPr>
            </a:lvl9pPr>
          </a:lstStyle>
          <a:p>
            <a:r>
              <a:rPr lang="en-US" dirty="0" err="1"/>
              <a:t>wa</a:t>
            </a:r>
            <a:r>
              <a:rPr lang="en-US" dirty="0"/>
              <a:t> `ala al-</a:t>
            </a:r>
            <a:r>
              <a:rPr lang="en-US" dirty="0" err="1"/>
              <a:t>a'immati</a:t>
            </a:r>
            <a:r>
              <a:rPr lang="en-US" dirty="0"/>
              <a:t> </a:t>
            </a:r>
            <a:r>
              <a:rPr lang="en-US" dirty="0" err="1"/>
              <a:t>alttahirina</a:t>
            </a:r>
            <a:r>
              <a:rPr lang="en-US" dirty="0"/>
              <a:t> min </a:t>
            </a:r>
            <a:r>
              <a:rPr lang="en-US" dirty="0" err="1"/>
              <a:t>dhurriyyatika</a:t>
            </a:r>
            <a:endParaRPr lang="en-US" dirty="0"/>
          </a:p>
        </p:txBody>
      </p:sp>
      <p:sp>
        <p:nvSpPr>
          <p:cNvPr id="10" name="Text Box 13"/>
          <p:cNvSpPr txBox="1">
            <a:spLocks noChangeArrowheads="1"/>
          </p:cNvSpPr>
          <p:nvPr/>
        </p:nvSpPr>
        <p:spPr bwMode="auto">
          <a:xfrm>
            <a:off x="0" y="0"/>
            <a:ext cx="9144000" cy="336550"/>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1600" b="1" dirty="0" smtClean="0">
                <a:solidFill>
                  <a:srgbClr val="FFFF99"/>
                </a:solidFill>
                <a:latin typeface="Trebuchet MS" pitchFamily="34" charset="0"/>
              </a:rPr>
              <a:t>Ziyārat of Imam Ali (A.S) on 17th Rabi’al awwal</a:t>
            </a:r>
            <a:endParaRPr lang="en-US" sz="1600" b="1" dirty="0">
              <a:solidFill>
                <a:srgbClr val="FFFF99"/>
              </a:solidFill>
              <a:latin typeface="Trebuchet MS" pitchFamily="34" charset="0"/>
            </a:endParaRPr>
          </a:p>
        </p:txBody>
      </p:sp>
      <p:sp>
        <p:nvSpPr>
          <p:cNvPr id="13" name="Text Box 13"/>
          <p:cNvSpPr txBox="1">
            <a:spLocks noChangeArrowheads="1"/>
          </p:cNvSpPr>
          <p:nvPr/>
        </p:nvSpPr>
        <p:spPr bwMode="auto">
          <a:xfrm>
            <a:off x="4876800" y="-1002"/>
            <a:ext cx="4267200" cy="337552"/>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r" rtl="1"/>
            <a:r>
              <a:rPr lang="ar-SA" sz="1600" b="1" smtClean="0">
                <a:solidFill>
                  <a:srgbClr val="FFFF99"/>
                </a:solidFill>
                <a:latin typeface="Trebuchet MS" pitchFamily="34" charset="0"/>
              </a:rPr>
              <a:t>زيارة أمير المؤمنين (عليه السلام) يوم ١٧ ربيع الأول</a:t>
            </a:r>
          </a:p>
        </p:txBody>
      </p:sp>
    </p:spTree>
    <p:extLst>
      <p:ext uri="{BB962C8B-B14F-4D97-AF65-F5344CB8AC3E}">
        <p14:creationId xmlns:p14="http://schemas.microsoft.com/office/powerpoint/2010/main" val="364987322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13360" y="914400"/>
            <a:ext cx="8778240" cy="1470025"/>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rtl="1">
              <a:lnSpc>
                <a:spcPts val="5500"/>
              </a:lnSpc>
            </a:pPr>
            <a:r>
              <a:rPr lang="ar-SA" sz="7200" kern="1200">
                <a:latin typeface="Attari_Quran" pitchFamily="2" charset="-78"/>
                <a:ea typeface="+mn-ea"/>
                <a:cs typeface="Attari_Quran" pitchFamily="2" charset="-78"/>
              </a:rPr>
              <a:t>وَرَحْمَةُ </a:t>
            </a:r>
            <a:r>
              <a:rPr lang="ar-SA" sz="7200" kern="1200" err="1">
                <a:latin typeface="Attari_Quran" pitchFamily="2" charset="-78"/>
                <a:ea typeface="+mn-ea"/>
                <a:cs typeface="Attari_Quran" pitchFamily="2" charset="-78"/>
              </a:rPr>
              <a:t>ٱللَّهِ</a:t>
            </a:r>
            <a:r>
              <a:rPr lang="ar-SA" sz="7200" kern="1200">
                <a:latin typeface="Attari_Quran" pitchFamily="2" charset="-78"/>
                <a:ea typeface="+mn-ea"/>
                <a:cs typeface="Attari_Quran" pitchFamily="2" charset="-78"/>
              </a:rPr>
              <a:t> وَبَرَكَاتُهُ</a:t>
            </a:r>
            <a:endParaRPr lang="en-US" sz="72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743200"/>
            <a:ext cx="8763000" cy="17526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342900" indent="-342900"/>
            <a:r>
              <a:rPr lang="en-US" b="1" kern="1200">
                <a:latin typeface="Arial" pitchFamily="34" charset="0"/>
                <a:ea typeface="MS Mincho" pitchFamily="49" charset="-128"/>
                <a:cs typeface="Arial" pitchFamily="34" charset="0"/>
              </a:rPr>
              <a:t>Allah’s mercy and blessings be upon you.</a:t>
            </a:r>
          </a:p>
        </p:txBody>
      </p:sp>
      <p:sp>
        <p:nvSpPr>
          <p:cNvPr id="7" name="Subtitle 4"/>
          <p:cNvSpPr txBox="1">
            <a:spLocks/>
          </p:cNvSpPr>
          <p:nvPr/>
        </p:nvSpPr>
        <p:spPr bwMode="auto">
          <a:xfrm>
            <a:off x="213360" y="5029200"/>
            <a:ext cx="877824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marL="342900" indent="-342900" algn="ctr">
              <a:spcBef>
                <a:spcPct val="20000"/>
              </a:spcBef>
              <a:buNone/>
              <a:defRPr sz="2400" b="1" i="1">
                <a:solidFill>
                  <a:srgbClr val="000066"/>
                </a:solidFill>
                <a:latin typeface="+mn-lt"/>
                <a:ea typeface="MS Mincho" pitchFamily="49" charset="-128"/>
                <a:cs typeface="+mn-cs"/>
              </a:defRPr>
            </a:lvl1pPr>
            <a:lvl2pPr indent="0" algn="ctr">
              <a:spcBef>
                <a:spcPct val="20000"/>
              </a:spcBef>
              <a:buNone/>
              <a:defRPr sz="2800">
                <a:solidFill>
                  <a:srgbClr val="000066"/>
                </a:solidFill>
                <a:latin typeface="+mn-lt"/>
                <a:cs typeface="+mn-cs"/>
              </a:defRPr>
            </a:lvl2pPr>
            <a:lvl3pPr indent="0" algn="ctr">
              <a:spcBef>
                <a:spcPct val="20000"/>
              </a:spcBef>
              <a:buNone/>
              <a:defRPr sz="2400">
                <a:solidFill>
                  <a:srgbClr val="000066"/>
                </a:solidFill>
                <a:latin typeface="+mn-lt"/>
                <a:cs typeface="+mn-cs"/>
              </a:defRPr>
            </a:lvl3pPr>
            <a:lvl4pPr indent="0" algn="ctr">
              <a:spcBef>
                <a:spcPct val="20000"/>
              </a:spcBef>
              <a:buNone/>
              <a:defRPr sz="2000">
                <a:solidFill>
                  <a:srgbClr val="000066"/>
                </a:solidFill>
                <a:latin typeface="+mn-lt"/>
                <a:cs typeface="+mn-cs"/>
              </a:defRPr>
            </a:lvl4pPr>
            <a:lvl5pPr indent="0" algn="ctr">
              <a:spcBef>
                <a:spcPct val="20000"/>
              </a:spcBef>
              <a:buNone/>
              <a:defRPr sz="2000">
                <a:solidFill>
                  <a:srgbClr val="000066"/>
                </a:solidFill>
                <a:latin typeface="+mn-lt"/>
                <a:cs typeface="+mn-cs"/>
              </a:defRPr>
            </a:lvl5pPr>
            <a:lvl6pPr indent="0" algn="ctr" fontAlgn="base">
              <a:spcBef>
                <a:spcPct val="20000"/>
              </a:spcBef>
              <a:spcAft>
                <a:spcPct val="0"/>
              </a:spcAft>
              <a:buNone/>
              <a:defRPr sz="2000">
                <a:solidFill>
                  <a:srgbClr val="000066"/>
                </a:solidFill>
                <a:latin typeface="+mn-lt"/>
                <a:cs typeface="+mn-cs"/>
              </a:defRPr>
            </a:lvl6pPr>
            <a:lvl7pPr indent="0" algn="ctr" fontAlgn="base">
              <a:spcBef>
                <a:spcPct val="20000"/>
              </a:spcBef>
              <a:spcAft>
                <a:spcPct val="0"/>
              </a:spcAft>
              <a:buNone/>
              <a:defRPr sz="2000">
                <a:solidFill>
                  <a:srgbClr val="000066"/>
                </a:solidFill>
                <a:latin typeface="+mn-lt"/>
                <a:cs typeface="+mn-cs"/>
              </a:defRPr>
            </a:lvl7pPr>
            <a:lvl8pPr indent="0" algn="ctr" fontAlgn="base">
              <a:spcBef>
                <a:spcPct val="20000"/>
              </a:spcBef>
              <a:spcAft>
                <a:spcPct val="0"/>
              </a:spcAft>
              <a:buNone/>
              <a:defRPr sz="2000">
                <a:solidFill>
                  <a:srgbClr val="000066"/>
                </a:solidFill>
                <a:latin typeface="+mn-lt"/>
                <a:cs typeface="+mn-cs"/>
              </a:defRPr>
            </a:lvl8pPr>
            <a:lvl9pPr indent="0" algn="ctr" fontAlgn="base">
              <a:spcBef>
                <a:spcPct val="20000"/>
              </a:spcBef>
              <a:spcAft>
                <a:spcPct val="0"/>
              </a:spcAft>
              <a:buNone/>
              <a:defRPr sz="2000">
                <a:solidFill>
                  <a:srgbClr val="000066"/>
                </a:solidFill>
                <a:latin typeface="+mn-lt"/>
                <a:cs typeface="+mn-cs"/>
              </a:defRPr>
            </a:lvl9pPr>
          </a:lstStyle>
          <a:p>
            <a:r>
              <a:rPr lang="fi-FI"/>
              <a:t>wa rahmatu allahi wa barakatuhu</a:t>
            </a:r>
            <a:endParaRPr lang="en-US"/>
          </a:p>
        </p:txBody>
      </p:sp>
      <p:sp>
        <p:nvSpPr>
          <p:cNvPr id="10" name="Text Box 13"/>
          <p:cNvSpPr txBox="1">
            <a:spLocks noChangeArrowheads="1"/>
          </p:cNvSpPr>
          <p:nvPr/>
        </p:nvSpPr>
        <p:spPr bwMode="auto">
          <a:xfrm>
            <a:off x="0" y="0"/>
            <a:ext cx="9144000" cy="336550"/>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1600" b="1" dirty="0" smtClean="0">
                <a:solidFill>
                  <a:srgbClr val="FFFF99"/>
                </a:solidFill>
                <a:latin typeface="Trebuchet MS" pitchFamily="34" charset="0"/>
              </a:rPr>
              <a:t>Ziyārat of Imam Ali (A.S) on 17th Rabi’al awwal</a:t>
            </a:r>
            <a:endParaRPr lang="en-US" sz="1600" b="1" dirty="0">
              <a:solidFill>
                <a:srgbClr val="FFFF99"/>
              </a:solidFill>
              <a:latin typeface="Trebuchet MS" pitchFamily="34" charset="0"/>
            </a:endParaRPr>
          </a:p>
        </p:txBody>
      </p:sp>
      <p:sp>
        <p:nvSpPr>
          <p:cNvPr id="13" name="Text Box 13"/>
          <p:cNvSpPr txBox="1">
            <a:spLocks noChangeArrowheads="1"/>
          </p:cNvSpPr>
          <p:nvPr/>
        </p:nvSpPr>
        <p:spPr bwMode="auto">
          <a:xfrm>
            <a:off x="4876800" y="-1002"/>
            <a:ext cx="4267200" cy="337552"/>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r" rtl="1"/>
            <a:r>
              <a:rPr lang="ar-SA" sz="1600" b="1" smtClean="0">
                <a:solidFill>
                  <a:srgbClr val="FFFF99"/>
                </a:solidFill>
                <a:latin typeface="Trebuchet MS" pitchFamily="34" charset="0"/>
              </a:rPr>
              <a:t>زيارة أمير المؤمنين (عليه السلام) يوم ١٧ ربيع الأول</a:t>
            </a:r>
          </a:p>
        </p:txBody>
      </p:sp>
    </p:spTree>
    <p:extLst>
      <p:ext uri="{BB962C8B-B14F-4D97-AF65-F5344CB8AC3E}">
        <p14:creationId xmlns:p14="http://schemas.microsoft.com/office/powerpoint/2010/main" val="118889385"/>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28738" name="Text Box 2"/>
          <p:cNvSpPr txBox="1">
            <a:spLocks noChangeArrowheads="1"/>
          </p:cNvSpPr>
          <p:nvPr/>
        </p:nvSpPr>
        <p:spPr bwMode="auto">
          <a:xfrm>
            <a:off x="304800" y="227290"/>
            <a:ext cx="8534400" cy="369332"/>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r"/>
            <a:r>
              <a:rPr lang="en-GB" b="1" dirty="0">
                <a:solidFill>
                  <a:srgbClr val="FFFF99"/>
                </a:solidFill>
                <a:latin typeface="Trebuchet MS" pitchFamily="34" charset="0"/>
              </a:rPr>
              <a:t>Merits </a:t>
            </a:r>
            <a:r>
              <a:rPr lang="en-GB" b="1" dirty="0" smtClean="0">
                <a:solidFill>
                  <a:srgbClr val="FFFF99"/>
                </a:solidFill>
                <a:latin typeface="Trebuchet MS" pitchFamily="34" charset="0"/>
              </a:rPr>
              <a:t>of </a:t>
            </a:r>
            <a:r>
              <a:rPr lang="en-US" b="1" dirty="0" smtClean="0">
                <a:solidFill>
                  <a:srgbClr val="FFFF99"/>
                </a:solidFill>
                <a:latin typeface="Trebuchet MS" pitchFamily="34" charset="0"/>
              </a:rPr>
              <a:t>Ziyārat of Imam Ali (A.S) on 17th Rabi’al awwal</a:t>
            </a:r>
            <a:endParaRPr lang="en-US" b="1" dirty="0">
              <a:solidFill>
                <a:srgbClr val="FFFF99"/>
              </a:solidFill>
              <a:latin typeface="Trebuchet MS" pitchFamily="34" charset="0"/>
            </a:endParaRPr>
          </a:p>
        </p:txBody>
      </p:sp>
      <p:sp>
        <p:nvSpPr>
          <p:cNvPr id="7028742" name="Text Box 2"/>
          <p:cNvSpPr txBox="1">
            <a:spLocks noChangeArrowheads="1"/>
          </p:cNvSpPr>
          <p:nvPr/>
        </p:nvSpPr>
        <p:spPr bwMode="auto">
          <a:xfrm>
            <a:off x="304800" y="813167"/>
            <a:ext cx="8534400" cy="5632311"/>
          </a:xfrm>
          <a:prstGeom prst="rect">
            <a:avLst/>
          </a:prstGeom>
          <a:gradFill rotWithShape="1">
            <a:gsLst>
              <a:gs pos="0">
                <a:srgbClr val="003399"/>
              </a:gs>
              <a:gs pos="50000">
                <a:srgbClr val="001847"/>
              </a:gs>
              <a:gs pos="100000">
                <a:srgbClr val="003399"/>
              </a:gs>
            </a:gsLst>
            <a:lin ang="27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342900" indent="-342900">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pPr lvl="1" algn="ctr"/>
            <a:r>
              <a:rPr lang="en-US" sz="2400" b="1">
                <a:solidFill>
                  <a:srgbClr val="FFFF00"/>
                </a:solidFill>
              </a:rPr>
              <a:t>Al-</a:t>
            </a:r>
            <a:r>
              <a:rPr lang="en-US" sz="2400" b="1" err="1">
                <a:solidFill>
                  <a:srgbClr val="FFFF00"/>
                </a:solidFill>
              </a:rPr>
              <a:t>Shahid</a:t>
            </a:r>
            <a:r>
              <a:rPr lang="en-US" sz="2400" b="1">
                <a:solidFill>
                  <a:srgbClr val="FFFF00"/>
                </a:solidFill>
              </a:rPr>
              <a:t>, </a:t>
            </a:r>
            <a:r>
              <a:rPr lang="en-US" sz="2400" b="1" err="1">
                <a:solidFill>
                  <a:srgbClr val="FFFF00"/>
                </a:solidFill>
              </a:rPr>
              <a:t>Shaykh</a:t>
            </a:r>
            <a:r>
              <a:rPr lang="en-US" sz="2400" b="1">
                <a:solidFill>
                  <a:srgbClr val="FFFF00"/>
                </a:solidFill>
              </a:rPr>
              <a:t> a-</a:t>
            </a:r>
            <a:r>
              <a:rPr lang="en-US" sz="2400" b="1" err="1">
                <a:solidFill>
                  <a:srgbClr val="FFFF00"/>
                </a:solidFill>
              </a:rPr>
              <a:t>Mufid</a:t>
            </a:r>
            <a:r>
              <a:rPr lang="en-US" sz="2400" b="1">
                <a:solidFill>
                  <a:srgbClr val="FFFF00"/>
                </a:solidFill>
              </a:rPr>
              <a:t>, and </a:t>
            </a:r>
            <a:r>
              <a:rPr lang="en-US" sz="2400" b="1" err="1">
                <a:solidFill>
                  <a:srgbClr val="FFFF00"/>
                </a:solidFill>
              </a:rPr>
              <a:t>Sayyid</a:t>
            </a:r>
            <a:r>
              <a:rPr lang="en-US" sz="2400" b="1">
                <a:solidFill>
                  <a:srgbClr val="FFFF00"/>
                </a:solidFill>
              </a:rPr>
              <a:t> </a:t>
            </a:r>
            <a:r>
              <a:rPr lang="en-US" sz="2400" b="1" err="1">
                <a:solidFill>
                  <a:srgbClr val="FFFF00"/>
                </a:solidFill>
              </a:rPr>
              <a:t>Ibn</a:t>
            </a:r>
            <a:r>
              <a:rPr lang="en-US" sz="2400" b="1">
                <a:solidFill>
                  <a:srgbClr val="FFFF00"/>
                </a:solidFill>
              </a:rPr>
              <a:t> </a:t>
            </a:r>
            <a:r>
              <a:rPr lang="en-US" sz="2400" b="1" err="1">
                <a:solidFill>
                  <a:srgbClr val="FFFF00"/>
                </a:solidFill>
              </a:rPr>
              <a:t>Tawus</a:t>
            </a:r>
            <a:r>
              <a:rPr lang="en-US" sz="2400" b="1">
                <a:solidFill>
                  <a:srgbClr val="FFFF00"/>
                </a:solidFill>
              </a:rPr>
              <a:t>—all those have reported that Imam </a:t>
            </a:r>
            <a:r>
              <a:rPr lang="en-US" sz="2400" b="1" smtClean="0">
                <a:solidFill>
                  <a:srgbClr val="FFFF00"/>
                </a:solidFill>
              </a:rPr>
              <a:t>al-Sadiq (A.S) </a:t>
            </a:r>
            <a:r>
              <a:rPr lang="en-US" sz="2400" b="1">
                <a:solidFill>
                  <a:srgbClr val="FFFF00"/>
                </a:solidFill>
              </a:rPr>
              <a:t>visited the holy tomb of Imam </a:t>
            </a:r>
            <a:r>
              <a:rPr lang="en-US" sz="2400" b="1" smtClean="0">
                <a:solidFill>
                  <a:srgbClr val="FFFF00"/>
                </a:solidFill>
              </a:rPr>
              <a:t>Ali </a:t>
            </a:r>
            <a:r>
              <a:rPr lang="en-US" sz="2400" b="1" err="1" smtClean="0">
                <a:solidFill>
                  <a:srgbClr val="FFFF00"/>
                </a:solidFill>
              </a:rPr>
              <a:t>ibne</a:t>
            </a:r>
            <a:r>
              <a:rPr lang="en-US" sz="2400" b="1" smtClean="0">
                <a:solidFill>
                  <a:srgbClr val="FFFF00"/>
                </a:solidFill>
              </a:rPr>
              <a:t> </a:t>
            </a:r>
            <a:r>
              <a:rPr lang="en-US" sz="2400" b="1" err="1" smtClean="0">
                <a:solidFill>
                  <a:srgbClr val="FFFF00"/>
                </a:solidFill>
              </a:rPr>
              <a:t>Abi</a:t>
            </a:r>
            <a:r>
              <a:rPr lang="en-US" sz="2400" b="1" smtClean="0">
                <a:solidFill>
                  <a:srgbClr val="FFFF00"/>
                </a:solidFill>
              </a:rPr>
              <a:t> Talib (A.S) </a:t>
            </a:r>
            <a:r>
              <a:rPr lang="en-US" sz="2400" b="1">
                <a:solidFill>
                  <a:srgbClr val="FFFF00"/>
                </a:solidFill>
              </a:rPr>
              <a:t>on the seventeenth of Rabi` al-</a:t>
            </a:r>
            <a:r>
              <a:rPr lang="en-US" sz="2400" b="1" err="1">
                <a:solidFill>
                  <a:srgbClr val="FFFF00"/>
                </a:solidFill>
              </a:rPr>
              <a:t>Awwal</a:t>
            </a:r>
            <a:r>
              <a:rPr lang="en-US" sz="2400" b="1">
                <a:solidFill>
                  <a:srgbClr val="FFFF00"/>
                </a:solidFill>
              </a:rPr>
              <a:t>, which is the birthday of the Holy Prophet </a:t>
            </a:r>
            <a:r>
              <a:rPr lang="en-US" sz="2400" b="1" smtClean="0">
                <a:solidFill>
                  <a:srgbClr val="FFFF00"/>
                </a:solidFill>
              </a:rPr>
              <a:t>(S), </a:t>
            </a:r>
            <a:r>
              <a:rPr lang="en-US" sz="2400" b="1">
                <a:solidFill>
                  <a:srgbClr val="FFFF00"/>
                </a:solidFill>
              </a:rPr>
              <a:t>with the following form of </a:t>
            </a:r>
            <a:r>
              <a:rPr lang="en-US" sz="2400" b="1" i="1" err="1" smtClean="0">
                <a:solidFill>
                  <a:srgbClr val="FFFF00"/>
                </a:solidFill>
              </a:rPr>
              <a:t>Ziyarah</a:t>
            </a:r>
            <a:r>
              <a:rPr lang="en-US" sz="2400" b="1">
                <a:solidFill>
                  <a:srgbClr val="FFFF00"/>
                </a:solidFill>
              </a:rPr>
              <a:t>:</a:t>
            </a:r>
          </a:p>
          <a:p>
            <a:pPr lvl="1" algn="ctr"/>
            <a:r>
              <a:rPr lang="en-US" sz="2400" b="1">
                <a:solidFill>
                  <a:srgbClr val="FFFF00"/>
                </a:solidFill>
              </a:rPr>
              <a:t>Teaching the lofty, trustworthy scholar </a:t>
            </a:r>
            <a:r>
              <a:rPr lang="en-US" sz="2400" b="1" smtClean="0">
                <a:solidFill>
                  <a:srgbClr val="FFFF00"/>
                </a:solidFill>
              </a:rPr>
              <a:t>Muhammad </a:t>
            </a:r>
            <a:r>
              <a:rPr lang="en-US" sz="2400" b="1" err="1">
                <a:solidFill>
                  <a:srgbClr val="FFFF00"/>
                </a:solidFill>
              </a:rPr>
              <a:t>ibn</a:t>
            </a:r>
            <a:r>
              <a:rPr lang="en-US" sz="2400" b="1">
                <a:solidFill>
                  <a:srgbClr val="FFFF00"/>
                </a:solidFill>
              </a:rPr>
              <a:t> Muslim al-</a:t>
            </a:r>
            <a:r>
              <a:rPr lang="en-US" sz="2400" b="1" err="1">
                <a:solidFill>
                  <a:srgbClr val="FFFF00"/>
                </a:solidFill>
              </a:rPr>
              <a:t>Thaqafi</a:t>
            </a:r>
            <a:r>
              <a:rPr lang="en-US" sz="2400" b="1">
                <a:solidFill>
                  <a:srgbClr val="FFFF00"/>
                </a:solidFill>
              </a:rPr>
              <a:t>, Imam </a:t>
            </a:r>
            <a:r>
              <a:rPr lang="en-US" sz="2400" b="1" smtClean="0">
                <a:solidFill>
                  <a:srgbClr val="FFFF00"/>
                </a:solidFill>
              </a:rPr>
              <a:t>al-Sadiq (A.S) </a:t>
            </a:r>
            <a:r>
              <a:rPr lang="en-US" sz="2400" b="1">
                <a:solidFill>
                  <a:srgbClr val="FFFF00"/>
                </a:solidFill>
              </a:rPr>
              <a:t>said</a:t>
            </a:r>
            <a:r>
              <a:rPr lang="en-US" sz="2400" b="1" smtClean="0">
                <a:solidFill>
                  <a:srgbClr val="FFFF00"/>
                </a:solidFill>
              </a:rPr>
              <a:t>: When </a:t>
            </a:r>
            <a:r>
              <a:rPr lang="en-US" sz="2400" b="1">
                <a:solidFill>
                  <a:srgbClr val="FFFF00"/>
                </a:solidFill>
              </a:rPr>
              <a:t>you approach the holy shrine of Amir al-</a:t>
            </a:r>
            <a:r>
              <a:rPr lang="en-US" sz="2400" b="1" err="1">
                <a:solidFill>
                  <a:srgbClr val="FFFF00"/>
                </a:solidFill>
              </a:rPr>
              <a:t>Mu'minin</a:t>
            </a:r>
            <a:r>
              <a:rPr lang="en-US" sz="2400" b="1">
                <a:solidFill>
                  <a:srgbClr val="FFFF00"/>
                </a:solidFill>
              </a:rPr>
              <a:t> </a:t>
            </a:r>
            <a:r>
              <a:rPr lang="en-US" sz="2400" b="1" smtClean="0">
                <a:solidFill>
                  <a:srgbClr val="FFFF00"/>
                </a:solidFill>
              </a:rPr>
              <a:t>(A.S), </a:t>
            </a:r>
            <a:r>
              <a:rPr lang="en-US" sz="2400" b="1">
                <a:solidFill>
                  <a:srgbClr val="FFFF00"/>
                </a:solidFill>
              </a:rPr>
              <a:t>you may first wash yourself before visiting, put on the cleanest of your clothes, use a perfume, and walk towards the shrine with gravity and tranquility. When you stop at the door of peace (</a:t>
            </a:r>
            <a:r>
              <a:rPr lang="en-US" sz="2400" b="1" i="1" err="1">
                <a:solidFill>
                  <a:srgbClr val="FFFF00"/>
                </a:solidFill>
              </a:rPr>
              <a:t>bab</a:t>
            </a:r>
            <a:r>
              <a:rPr lang="en-US" sz="2400" b="1" i="1">
                <a:solidFill>
                  <a:srgbClr val="FFFF00"/>
                </a:solidFill>
              </a:rPr>
              <a:t> al-</a:t>
            </a:r>
            <a:r>
              <a:rPr lang="en-US" sz="2400" b="1" i="1" err="1">
                <a:solidFill>
                  <a:srgbClr val="FFFF00"/>
                </a:solidFill>
              </a:rPr>
              <a:t>salam</a:t>
            </a:r>
            <a:r>
              <a:rPr lang="en-US" sz="2400" b="1">
                <a:solidFill>
                  <a:srgbClr val="FFFF00"/>
                </a:solidFill>
              </a:rPr>
              <a:t>), which is the gate of the holy shrine, you may face the </a:t>
            </a:r>
            <a:r>
              <a:rPr lang="en-US" sz="2400" b="1" err="1" smtClean="0">
                <a:solidFill>
                  <a:srgbClr val="FFFF00"/>
                </a:solidFill>
              </a:rPr>
              <a:t>Qiblah</a:t>
            </a:r>
            <a:r>
              <a:rPr lang="en-US" sz="2400" b="1" smtClean="0">
                <a:solidFill>
                  <a:srgbClr val="FFFF00"/>
                </a:solidFill>
              </a:rPr>
              <a:t> </a:t>
            </a:r>
            <a:r>
              <a:rPr lang="en-US" sz="2400" b="1">
                <a:solidFill>
                  <a:srgbClr val="FFFF00"/>
                </a:solidFill>
              </a:rPr>
              <a:t>direction and </a:t>
            </a:r>
            <a:r>
              <a:rPr lang="en-US" sz="2400" b="1" smtClean="0">
                <a:solidFill>
                  <a:srgbClr val="FFFF00"/>
                </a:solidFill>
              </a:rPr>
              <a:t>say the following:</a:t>
            </a:r>
            <a:endParaRPr lang="en-US" sz="2400" b="1">
              <a:solidFill>
                <a:srgbClr val="FFFF00"/>
              </a:solidFill>
            </a:endParaRPr>
          </a:p>
        </p:txBody>
      </p:sp>
    </p:spTree>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13360" y="914400"/>
            <a:ext cx="8778240" cy="1470025"/>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rtl="1">
              <a:lnSpc>
                <a:spcPts val="5500"/>
              </a:lnSpc>
            </a:pPr>
            <a:r>
              <a:rPr lang="ar-SA" sz="7200" kern="1200" err="1">
                <a:latin typeface="Attari_Quran" pitchFamily="2" charset="-78"/>
                <a:ea typeface="+mn-ea"/>
                <a:cs typeface="Attari_Quran" pitchFamily="2" charset="-78"/>
              </a:rPr>
              <a:t>وَبِهٰذَا</a:t>
            </a:r>
            <a:r>
              <a:rPr lang="ar-SA" sz="7200" kern="1200">
                <a:latin typeface="Attari_Quran" pitchFamily="2" charset="-78"/>
                <a:ea typeface="+mn-ea"/>
                <a:cs typeface="Attari_Quran" pitchFamily="2" charset="-78"/>
              </a:rPr>
              <a:t> </a:t>
            </a:r>
            <a:r>
              <a:rPr lang="ar-SA" sz="7200" kern="1200" err="1">
                <a:latin typeface="Attari_Quran" pitchFamily="2" charset="-78"/>
                <a:ea typeface="+mn-ea"/>
                <a:cs typeface="Attari_Quran" pitchFamily="2" charset="-78"/>
              </a:rPr>
              <a:t>ٱلضَّرِيحِ</a:t>
            </a:r>
            <a:r>
              <a:rPr lang="ar-SA" sz="7200" kern="1200">
                <a:latin typeface="Attari_Quran" pitchFamily="2" charset="-78"/>
                <a:ea typeface="+mn-ea"/>
                <a:cs typeface="Attari_Quran" pitchFamily="2" charset="-78"/>
              </a:rPr>
              <a:t> </a:t>
            </a:r>
            <a:r>
              <a:rPr lang="ar-SA" sz="7200" kern="1200" err="1">
                <a:latin typeface="Attari_Quran" pitchFamily="2" charset="-78"/>
                <a:ea typeface="+mn-ea"/>
                <a:cs typeface="Attari_Quran" pitchFamily="2" charset="-78"/>
              </a:rPr>
              <a:t>ٱللاَّئِذِينَ</a:t>
            </a:r>
            <a:r>
              <a:rPr lang="ar-SA" sz="7200" kern="1200">
                <a:latin typeface="Attari_Quran" pitchFamily="2" charset="-78"/>
                <a:ea typeface="+mn-ea"/>
                <a:cs typeface="Attari_Quran" pitchFamily="2" charset="-78"/>
              </a:rPr>
              <a:t> بِهِ</a:t>
            </a:r>
            <a:endParaRPr lang="en-US" sz="72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743200"/>
            <a:ext cx="8763000" cy="17526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342900" indent="-342900"/>
            <a:r>
              <a:rPr lang="en-US" b="1" kern="1200">
                <a:latin typeface="Arial" pitchFamily="34" charset="0"/>
                <a:ea typeface="MS Mincho" pitchFamily="49" charset="-128"/>
                <a:cs typeface="Arial" pitchFamily="34" charset="0"/>
              </a:rPr>
              <a:t>and this tomb to which they are resorting.</a:t>
            </a:r>
          </a:p>
        </p:txBody>
      </p:sp>
      <p:sp>
        <p:nvSpPr>
          <p:cNvPr id="7" name="Subtitle 4"/>
          <p:cNvSpPr txBox="1">
            <a:spLocks/>
          </p:cNvSpPr>
          <p:nvPr/>
        </p:nvSpPr>
        <p:spPr bwMode="auto">
          <a:xfrm>
            <a:off x="213360" y="5029200"/>
            <a:ext cx="877824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marL="342900" indent="-342900" algn="ctr">
              <a:spcBef>
                <a:spcPct val="20000"/>
              </a:spcBef>
              <a:buNone/>
              <a:defRPr sz="2400" b="1" i="1">
                <a:solidFill>
                  <a:srgbClr val="000066"/>
                </a:solidFill>
                <a:latin typeface="+mn-lt"/>
                <a:ea typeface="MS Mincho" pitchFamily="49" charset="-128"/>
                <a:cs typeface="+mn-cs"/>
              </a:defRPr>
            </a:lvl1pPr>
            <a:lvl2pPr indent="0" algn="ctr">
              <a:spcBef>
                <a:spcPct val="20000"/>
              </a:spcBef>
              <a:buNone/>
              <a:defRPr sz="2800">
                <a:solidFill>
                  <a:srgbClr val="000066"/>
                </a:solidFill>
                <a:latin typeface="+mn-lt"/>
                <a:cs typeface="+mn-cs"/>
              </a:defRPr>
            </a:lvl2pPr>
            <a:lvl3pPr indent="0" algn="ctr">
              <a:spcBef>
                <a:spcPct val="20000"/>
              </a:spcBef>
              <a:buNone/>
              <a:defRPr sz="2400">
                <a:solidFill>
                  <a:srgbClr val="000066"/>
                </a:solidFill>
                <a:latin typeface="+mn-lt"/>
                <a:cs typeface="+mn-cs"/>
              </a:defRPr>
            </a:lvl3pPr>
            <a:lvl4pPr indent="0" algn="ctr">
              <a:spcBef>
                <a:spcPct val="20000"/>
              </a:spcBef>
              <a:buNone/>
              <a:defRPr sz="2000">
                <a:solidFill>
                  <a:srgbClr val="000066"/>
                </a:solidFill>
                <a:latin typeface="+mn-lt"/>
                <a:cs typeface="+mn-cs"/>
              </a:defRPr>
            </a:lvl4pPr>
            <a:lvl5pPr indent="0" algn="ctr">
              <a:spcBef>
                <a:spcPct val="20000"/>
              </a:spcBef>
              <a:buNone/>
              <a:defRPr sz="2000">
                <a:solidFill>
                  <a:srgbClr val="000066"/>
                </a:solidFill>
                <a:latin typeface="+mn-lt"/>
                <a:cs typeface="+mn-cs"/>
              </a:defRPr>
            </a:lvl5pPr>
            <a:lvl6pPr indent="0" algn="ctr" fontAlgn="base">
              <a:spcBef>
                <a:spcPct val="20000"/>
              </a:spcBef>
              <a:spcAft>
                <a:spcPct val="0"/>
              </a:spcAft>
              <a:buNone/>
              <a:defRPr sz="2000">
                <a:solidFill>
                  <a:srgbClr val="000066"/>
                </a:solidFill>
                <a:latin typeface="+mn-lt"/>
                <a:cs typeface="+mn-cs"/>
              </a:defRPr>
            </a:lvl6pPr>
            <a:lvl7pPr indent="0" algn="ctr" fontAlgn="base">
              <a:spcBef>
                <a:spcPct val="20000"/>
              </a:spcBef>
              <a:spcAft>
                <a:spcPct val="0"/>
              </a:spcAft>
              <a:buNone/>
              <a:defRPr sz="2000">
                <a:solidFill>
                  <a:srgbClr val="000066"/>
                </a:solidFill>
                <a:latin typeface="+mn-lt"/>
                <a:cs typeface="+mn-cs"/>
              </a:defRPr>
            </a:lvl7pPr>
            <a:lvl8pPr indent="0" algn="ctr" fontAlgn="base">
              <a:spcBef>
                <a:spcPct val="20000"/>
              </a:spcBef>
              <a:spcAft>
                <a:spcPct val="0"/>
              </a:spcAft>
              <a:buNone/>
              <a:defRPr sz="2000">
                <a:solidFill>
                  <a:srgbClr val="000066"/>
                </a:solidFill>
                <a:latin typeface="+mn-lt"/>
                <a:cs typeface="+mn-cs"/>
              </a:defRPr>
            </a:lvl8pPr>
            <a:lvl9pPr indent="0" algn="ctr" fontAlgn="base">
              <a:spcBef>
                <a:spcPct val="20000"/>
              </a:spcBef>
              <a:spcAft>
                <a:spcPct val="0"/>
              </a:spcAft>
              <a:buNone/>
              <a:defRPr sz="2000">
                <a:solidFill>
                  <a:srgbClr val="000066"/>
                </a:solidFill>
                <a:latin typeface="+mn-lt"/>
                <a:cs typeface="+mn-cs"/>
              </a:defRPr>
            </a:lvl9pPr>
          </a:lstStyle>
          <a:p>
            <a:r>
              <a:rPr lang="it-IT"/>
              <a:t>wa bihadha </a:t>
            </a:r>
            <a:r>
              <a:rPr lang="it-IT" smtClean="0"/>
              <a:t>alddarihi </a:t>
            </a:r>
            <a:r>
              <a:rPr lang="it-IT"/>
              <a:t>alla'idhina bihi</a:t>
            </a:r>
            <a:endParaRPr lang="en-US"/>
          </a:p>
        </p:txBody>
      </p:sp>
      <p:sp>
        <p:nvSpPr>
          <p:cNvPr id="10" name="Text Box 13"/>
          <p:cNvSpPr txBox="1">
            <a:spLocks noChangeArrowheads="1"/>
          </p:cNvSpPr>
          <p:nvPr/>
        </p:nvSpPr>
        <p:spPr bwMode="auto">
          <a:xfrm>
            <a:off x="0" y="0"/>
            <a:ext cx="9144000" cy="336550"/>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1600" b="1" dirty="0" smtClean="0">
                <a:solidFill>
                  <a:srgbClr val="FFFF99"/>
                </a:solidFill>
                <a:latin typeface="Trebuchet MS" pitchFamily="34" charset="0"/>
              </a:rPr>
              <a:t>Ziyārat of Imam Ali (A.S) on 17th Rabi’al awwal</a:t>
            </a:r>
            <a:endParaRPr lang="en-US" sz="1600" b="1" dirty="0">
              <a:solidFill>
                <a:srgbClr val="FFFF99"/>
              </a:solidFill>
              <a:latin typeface="Trebuchet MS" pitchFamily="34" charset="0"/>
            </a:endParaRPr>
          </a:p>
        </p:txBody>
      </p:sp>
      <p:sp>
        <p:nvSpPr>
          <p:cNvPr id="13" name="Text Box 13"/>
          <p:cNvSpPr txBox="1">
            <a:spLocks noChangeArrowheads="1"/>
          </p:cNvSpPr>
          <p:nvPr/>
        </p:nvSpPr>
        <p:spPr bwMode="auto">
          <a:xfrm>
            <a:off x="4876800" y="-1002"/>
            <a:ext cx="4267200" cy="337552"/>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r" rtl="1"/>
            <a:r>
              <a:rPr lang="ar-SA" sz="1600" b="1" smtClean="0">
                <a:solidFill>
                  <a:srgbClr val="FFFF99"/>
                </a:solidFill>
                <a:latin typeface="Trebuchet MS" pitchFamily="34" charset="0"/>
              </a:rPr>
              <a:t>زيارة أمير المؤمنين (عليه السلام) يوم ١٧ ربيع الأول</a:t>
            </a:r>
          </a:p>
        </p:txBody>
      </p:sp>
    </p:spTree>
    <p:extLst>
      <p:ext uri="{BB962C8B-B14F-4D97-AF65-F5344CB8AC3E}">
        <p14:creationId xmlns:p14="http://schemas.microsoft.com/office/powerpoint/2010/main" val="206528024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914400"/>
            <a:ext cx="8763000" cy="1470025"/>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rtl="1">
              <a:lnSpc>
                <a:spcPts val="5500"/>
              </a:lnSpc>
            </a:pPr>
            <a:r>
              <a:rPr lang="ar-SA" sz="7200" kern="1200">
                <a:latin typeface="Attari_Quran" pitchFamily="2" charset="-78"/>
                <a:ea typeface="+mn-ea"/>
                <a:cs typeface="Attari_Quran" pitchFamily="2" charset="-78"/>
              </a:rPr>
              <a:t>اَللَّهُمَّ صَلِّ عَلَى مُحَمَّدٍ وَ آلِ مُحَمَّد</a:t>
            </a:r>
            <a:endParaRPr lang="en-US" sz="72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743200"/>
            <a:ext cx="8686800" cy="17526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r>
              <a:rPr lang="en-US" b="1" kern="1200" smtClean="0">
                <a:latin typeface="Arial" pitchFamily="34" charset="0"/>
                <a:ea typeface="MS Mincho" pitchFamily="49" charset="-128"/>
                <a:cs typeface="Arial" pitchFamily="34" charset="0"/>
              </a:rPr>
              <a:t>O' </a:t>
            </a:r>
            <a:r>
              <a:rPr lang="en-US" b="1" kern="1200" err="1" smtClean="0">
                <a:latin typeface="Arial" pitchFamily="34" charset="0"/>
                <a:ea typeface="MS Mincho" pitchFamily="49" charset="-128"/>
                <a:cs typeface="Arial" pitchFamily="34" charset="0"/>
              </a:rPr>
              <a:t>All</a:t>
            </a:r>
            <a:r>
              <a:rPr lang="en-US" b="1" kern="1200" err="1">
                <a:latin typeface="Arial" pitchFamily="34" charset="0"/>
                <a:ea typeface="MS Mincho" pitchFamily="49" charset="-128"/>
                <a:cs typeface="Arial" pitchFamily="34" charset="0"/>
              </a:rPr>
              <a:t>ā</a:t>
            </a:r>
            <a:r>
              <a:rPr lang="en-US" b="1" kern="1200" err="1" smtClean="0">
                <a:latin typeface="Arial" pitchFamily="34" charset="0"/>
                <a:ea typeface="MS Mincho" pitchFamily="49" charset="-128"/>
                <a:cs typeface="Arial" pitchFamily="34" charset="0"/>
              </a:rPr>
              <a:t>h</a:t>
            </a:r>
            <a:r>
              <a:rPr lang="en-US" b="1" kern="1200" smtClean="0">
                <a:latin typeface="Arial" pitchFamily="34" charset="0"/>
                <a:ea typeface="MS Mincho" pitchFamily="49" charset="-128"/>
                <a:cs typeface="Arial" pitchFamily="34" charset="0"/>
              </a:rPr>
              <a:t> send Your blessings on Muhammad</a:t>
            </a:r>
          </a:p>
          <a:p>
            <a:pPr marL="342900" indent="-342900"/>
            <a:r>
              <a:rPr lang="en-US" b="1" kern="1200" smtClean="0">
                <a:latin typeface="Arial" pitchFamily="34" charset="0"/>
                <a:ea typeface="MS Mincho" pitchFamily="49" charset="-128"/>
                <a:cs typeface="Arial" pitchFamily="34" charset="0"/>
              </a:rPr>
              <a:t>and the family of Muhammad.</a:t>
            </a:r>
          </a:p>
        </p:txBody>
      </p:sp>
      <p:sp>
        <p:nvSpPr>
          <p:cNvPr id="10" name="Subtitle 4"/>
          <p:cNvSpPr txBox="1">
            <a:spLocks/>
          </p:cNvSpPr>
          <p:nvPr/>
        </p:nvSpPr>
        <p:spPr bwMode="auto">
          <a:xfrm>
            <a:off x="304800" y="5029200"/>
            <a:ext cx="86868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fontAlgn="base">
              <a:spcBef>
                <a:spcPct val="20000"/>
              </a:spcBef>
              <a:spcAft>
                <a:spcPct val="0"/>
              </a:spcAft>
              <a:buNone/>
              <a:defRPr sz="3200">
                <a:solidFill>
                  <a:srgbClr val="000066"/>
                </a:solidFill>
                <a:latin typeface="+mn-lt"/>
                <a:ea typeface="+mn-ea"/>
                <a:cs typeface="+mn-cs"/>
              </a:defRPr>
            </a:lvl1pPr>
            <a:lvl2pPr marL="457200" indent="0" algn="ctr" rtl="0" fontAlgn="base">
              <a:spcBef>
                <a:spcPct val="20000"/>
              </a:spcBef>
              <a:spcAft>
                <a:spcPct val="0"/>
              </a:spcAft>
              <a:buNone/>
              <a:defRPr sz="2800">
                <a:solidFill>
                  <a:srgbClr val="000066"/>
                </a:solidFill>
                <a:latin typeface="+mn-lt"/>
                <a:cs typeface="+mn-cs"/>
              </a:defRPr>
            </a:lvl2pPr>
            <a:lvl3pPr marL="914400" indent="0" algn="ctr" rtl="0" fontAlgn="base">
              <a:spcBef>
                <a:spcPct val="20000"/>
              </a:spcBef>
              <a:spcAft>
                <a:spcPct val="0"/>
              </a:spcAft>
              <a:buNone/>
              <a:defRPr sz="2400">
                <a:solidFill>
                  <a:srgbClr val="000066"/>
                </a:solidFill>
                <a:latin typeface="+mn-lt"/>
                <a:cs typeface="+mn-cs"/>
              </a:defRPr>
            </a:lvl3pPr>
            <a:lvl4pPr marL="1371600" indent="0" algn="ctr" rtl="0" fontAlgn="base">
              <a:spcBef>
                <a:spcPct val="20000"/>
              </a:spcBef>
              <a:spcAft>
                <a:spcPct val="0"/>
              </a:spcAft>
              <a:buNone/>
              <a:defRPr sz="2000">
                <a:solidFill>
                  <a:srgbClr val="000066"/>
                </a:solidFill>
                <a:latin typeface="+mn-lt"/>
                <a:cs typeface="+mn-cs"/>
              </a:defRPr>
            </a:lvl4pPr>
            <a:lvl5pPr marL="1828800" indent="0" algn="ctr" rtl="0" fontAlgn="base">
              <a:spcBef>
                <a:spcPct val="20000"/>
              </a:spcBef>
              <a:spcAft>
                <a:spcPct val="0"/>
              </a:spcAft>
              <a:buNone/>
              <a:defRPr sz="2000">
                <a:solidFill>
                  <a:srgbClr val="000066"/>
                </a:solidFill>
                <a:latin typeface="+mn-lt"/>
                <a:cs typeface="+mn-cs"/>
              </a:defRPr>
            </a:lvl5pPr>
            <a:lvl6pPr marL="2286000" indent="0" algn="ctr" rtl="0" fontAlgn="base">
              <a:spcBef>
                <a:spcPct val="20000"/>
              </a:spcBef>
              <a:spcAft>
                <a:spcPct val="0"/>
              </a:spcAft>
              <a:buNone/>
              <a:defRPr sz="2000">
                <a:solidFill>
                  <a:srgbClr val="000066"/>
                </a:solidFill>
                <a:latin typeface="+mn-lt"/>
                <a:cs typeface="+mn-cs"/>
              </a:defRPr>
            </a:lvl6pPr>
            <a:lvl7pPr marL="2743200" indent="0" algn="ctr" rtl="0" fontAlgn="base">
              <a:spcBef>
                <a:spcPct val="20000"/>
              </a:spcBef>
              <a:spcAft>
                <a:spcPct val="0"/>
              </a:spcAft>
              <a:buNone/>
              <a:defRPr sz="2000">
                <a:solidFill>
                  <a:srgbClr val="000066"/>
                </a:solidFill>
                <a:latin typeface="+mn-lt"/>
                <a:cs typeface="+mn-cs"/>
              </a:defRPr>
            </a:lvl7pPr>
            <a:lvl8pPr marL="3200400" indent="0" algn="ctr" rtl="0" fontAlgn="base">
              <a:spcBef>
                <a:spcPct val="20000"/>
              </a:spcBef>
              <a:spcAft>
                <a:spcPct val="0"/>
              </a:spcAft>
              <a:buNone/>
              <a:defRPr sz="2000">
                <a:solidFill>
                  <a:srgbClr val="000066"/>
                </a:solidFill>
                <a:latin typeface="+mn-lt"/>
                <a:cs typeface="+mn-cs"/>
              </a:defRPr>
            </a:lvl8pPr>
            <a:lvl9pPr marL="3657600" indent="0" algn="ctr" rtl="0" fontAlgn="base">
              <a:spcBef>
                <a:spcPct val="20000"/>
              </a:spcBef>
              <a:spcAft>
                <a:spcPct val="0"/>
              </a:spcAft>
              <a:buNone/>
              <a:defRPr sz="2000">
                <a:solidFill>
                  <a:srgbClr val="000066"/>
                </a:solidFill>
                <a:latin typeface="+mn-lt"/>
                <a:cs typeface="+mn-cs"/>
              </a:defRPr>
            </a:lvl9pPr>
          </a:lstStyle>
          <a:p>
            <a:pPr marL="342900" indent="-342900"/>
            <a:r>
              <a:rPr lang="fi-FI" sz="2400" b="1" i="1" smtClean="0">
                <a:ea typeface="MS Mincho" pitchFamily="49" charset="-128"/>
              </a:rPr>
              <a:t>Allāhumma </a:t>
            </a:r>
            <a:r>
              <a:rPr lang="fi-FI" sz="2400" b="1" i="1">
                <a:ea typeface="MS Mincho" pitchFamily="49" charset="-128"/>
              </a:rPr>
              <a:t>salli `ala muhammadin wa ali </a:t>
            </a:r>
            <a:r>
              <a:rPr lang="fi-FI" sz="2400" b="1" i="1" smtClean="0">
                <a:ea typeface="MS Mincho" pitchFamily="49" charset="-128"/>
              </a:rPr>
              <a:t>muhammadin</a:t>
            </a:r>
            <a:endParaRPr lang="en-US" sz="2400" b="1">
              <a:latin typeface="Arial" pitchFamily="34" charset="0"/>
              <a:ea typeface="MS Mincho" pitchFamily="49" charset="-128"/>
              <a:cs typeface="Arial" pitchFamily="34" charset="0"/>
            </a:endParaRPr>
          </a:p>
        </p:txBody>
      </p:sp>
      <p:sp>
        <p:nvSpPr>
          <p:cNvPr id="11" name="Text Box 13"/>
          <p:cNvSpPr txBox="1">
            <a:spLocks noChangeArrowheads="1"/>
          </p:cNvSpPr>
          <p:nvPr/>
        </p:nvSpPr>
        <p:spPr bwMode="auto">
          <a:xfrm>
            <a:off x="0" y="0"/>
            <a:ext cx="9144000" cy="336550"/>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1600" b="1" dirty="0" smtClean="0">
                <a:solidFill>
                  <a:srgbClr val="FFFF99"/>
                </a:solidFill>
                <a:latin typeface="Trebuchet MS" pitchFamily="34" charset="0"/>
              </a:rPr>
              <a:t>Ziyārat of Imam Ali (A.S) on 17th Rabi’al awwal</a:t>
            </a:r>
            <a:endParaRPr lang="en-US" sz="1600" b="1" dirty="0">
              <a:solidFill>
                <a:srgbClr val="FFFF99"/>
              </a:solidFill>
              <a:latin typeface="Trebuchet MS" pitchFamily="34" charset="0"/>
            </a:endParaRPr>
          </a:p>
        </p:txBody>
      </p:sp>
      <p:sp>
        <p:nvSpPr>
          <p:cNvPr id="12" name="Text Box 13"/>
          <p:cNvSpPr txBox="1">
            <a:spLocks noChangeArrowheads="1"/>
          </p:cNvSpPr>
          <p:nvPr/>
        </p:nvSpPr>
        <p:spPr bwMode="auto">
          <a:xfrm>
            <a:off x="4876800" y="-1002"/>
            <a:ext cx="4267200" cy="337552"/>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r" rtl="1"/>
            <a:r>
              <a:rPr lang="ar-SA" sz="1600" b="1" smtClean="0">
                <a:solidFill>
                  <a:srgbClr val="FFFF99"/>
                </a:solidFill>
                <a:latin typeface="Trebuchet MS" pitchFamily="34" charset="0"/>
              </a:rPr>
              <a:t>زيارة أمير المؤمنين (عليه السلام) يوم ١٧ ربيع الأول</a:t>
            </a:r>
          </a:p>
        </p:txBody>
      </p:sp>
    </p:spTree>
    <p:extLst>
      <p:ext uri="{BB962C8B-B14F-4D97-AF65-F5344CB8AC3E}">
        <p14:creationId xmlns:p14="http://schemas.microsoft.com/office/powerpoint/2010/main" val="3560205434"/>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28738" name="Text Box 2"/>
          <p:cNvSpPr txBox="1">
            <a:spLocks noChangeArrowheads="1"/>
          </p:cNvSpPr>
          <p:nvPr/>
        </p:nvSpPr>
        <p:spPr bwMode="auto">
          <a:xfrm>
            <a:off x="304800" y="227290"/>
            <a:ext cx="8534400" cy="369332"/>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r"/>
            <a:r>
              <a:rPr lang="en-GB" b="1" dirty="0">
                <a:solidFill>
                  <a:srgbClr val="FFFF99"/>
                </a:solidFill>
                <a:latin typeface="Trebuchet MS" pitchFamily="34" charset="0"/>
              </a:rPr>
              <a:t>Merits </a:t>
            </a:r>
            <a:r>
              <a:rPr lang="en-GB" b="1" dirty="0" smtClean="0">
                <a:solidFill>
                  <a:srgbClr val="FFFF99"/>
                </a:solidFill>
                <a:latin typeface="Trebuchet MS" pitchFamily="34" charset="0"/>
              </a:rPr>
              <a:t>of </a:t>
            </a:r>
            <a:r>
              <a:rPr lang="en-US" b="1" dirty="0" smtClean="0">
                <a:solidFill>
                  <a:srgbClr val="FFFF99"/>
                </a:solidFill>
                <a:latin typeface="Trebuchet MS" pitchFamily="34" charset="0"/>
              </a:rPr>
              <a:t>Ziyārat of Imam Ali (A.S) on 17th Rabi’al awwal</a:t>
            </a:r>
            <a:endParaRPr lang="en-US" b="1" dirty="0">
              <a:solidFill>
                <a:srgbClr val="FFFF99"/>
              </a:solidFill>
              <a:latin typeface="Trebuchet MS" pitchFamily="34" charset="0"/>
            </a:endParaRPr>
          </a:p>
        </p:txBody>
      </p:sp>
      <p:sp>
        <p:nvSpPr>
          <p:cNvPr id="7028742" name="Text Box 2"/>
          <p:cNvSpPr txBox="1">
            <a:spLocks noChangeArrowheads="1"/>
          </p:cNvSpPr>
          <p:nvPr/>
        </p:nvSpPr>
        <p:spPr bwMode="auto">
          <a:xfrm>
            <a:off x="304800" y="685800"/>
            <a:ext cx="8534400" cy="5847755"/>
          </a:xfrm>
          <a:prstGeom prst="rect">
            <a:avLst/>
          </a:prstGeom>
          <a:gradFill rotWithShape="1">
            <a:gsLst>
              <a:gs pos="0">
                <a:srgbClr val="003399"/>
              </a:gs>
              <a:gs pos="50000">
                <a:srgbClr val="001847"/>
              </a:gs>
              <a:gs pos="100000">
                <a:srgbClr val="003399"/>
              </a:gs>
            </a:gsLst>
            <a:lin ang="27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342900" indent="-342900">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pPr lvl="1" algn="ctr"/>
            <a:r>
              <a:rPr lang="en-US" sz="2200" b="1" dirty="0">
                <a:solidFill>
                  <a:srgbClr val="FFFF00"/>
                </a:solidFill>
              </a:rPr>
              <a:t>You may then offer a six-unit prayer of </a:t>
            </a:r>
            <a:r>
              <a:rPr lang="en-US" sz="2200" b="1" i="1" dirty="0" err="1">
                <a:solidFill>
                  <a:srgbClr val="FFFF00"/>
                </a:solidFill>
              </a:rPr>
              <a:t>ziyarah</a:t>
            </a:r>
            <a:r>
              <a:rPr lang="en-US" sz="2200" b="1" dirty="0">
                <a:solidFill>
                  <a:srgbClr val="FFFF00"/>
                </a:solidFill>
              </a:rPr>
              <a:t>; two for visiting Amir al-</a:t>
            </a:r>
            <a:r>
              <a:rPr lang="en-US" sz="2200" b="1" dirty="0" err="1">
                <a:solidFill>
                  <a:srgbClr val="FFFF00"/>
                </a:solidFill>
              </a:rPr>
              <a:t>Mu'minin</a:t>
            </a:r>
            <a:r>
              <a:rPr lang="en-US" sz="2200" b="1" dirty="0">
                <a:solidFill>
                  <a:srgbClr val="FFFF00"/>
                </a:solidFill>
              </a:rPr>
              <a:t> </a:t>
            </a:r>
            <a:r>
              <a:rPr lang="en-US" sz="2200" b="1" dirty="0" smtClean="0">
                <a:solidFill>
                  <a:srgbClr val="FFFF00"/>
                </a:solidFill>
              </a:rPr>
              <a:t>(A.S), </a:t>
            </a:r>
            <a:r>
              <a:rPr lang="en-US" sz="2200" b="1" dirty="0">
                <a:solidFill>
                  <a:srgbClr val="FFFF00"/>
                </a:solidFill>
              </a:rPr>
              <a:t>two for visiting Prophet Adam </a:t>
            </a:r>
            <a:r>
              <a:rPr lang="en-US" sz="2200" b="1" dirty="0" smtClean="0">
                <a:solidFill>
                  <a:srgbClr val="FFFF00"/>
                </a:solidFill>
              </a:rPr>
              <a:t>(A.S), </a:t>
            </a:r>
            <a:r>
              <a:rPr lang="en-US" sz="2200" b="1" dirty="0">
                <a:solidFill>
                  <a:srgbClr val="FFFF00"/>
                </a:solidFill>
              </a:rPr>
              <a:t>and two for visiting Prophet Noah </a:t>
            </a:r>
            <a:r>
              <a:rPr lang="en-US" sz="2200" b="1" dirty="0" smtClean="0">
                <a:solidFill>
                  <a:srgbClr val="FFFF00"/>
                </a:solidFill>
              </a:rPr>
              <a:t>(A.S). </a:t>
            </a:r>
            <a:r>
              <a:rPr lang="en-US" sz="2200" b="1" dirty="0">
                <a:solidFill>
                  <a:srgbClr val="FFFF00"/>
                </a:solidFill>
              </a:rPr>
              <a:t>You may also supplicate Almighty Allah </a:t>
            </a:r>
            <a:r>
              <a:rPr lang="en-US" sz="2200" b="1" dirty="0" smtClean="0">
                <a:solidFill>
                  <a:srgbClr val="FFFF00"/>
                </a:solidFill>
              </a:rPr>
              <a:t>(S.W.T) as </a:t>
            </a:r>
            <a:r>
              <a:rPr lang="en-US" sz="2200" b="1" dirty="0">
                <a:solidFill>
                  <a:srgbClr val="FFFF00"/>
                </a:solidFill>
              </a:rPr>
              <a:t>earnestly as possible, for your prayers are responded at this place, </a:t>
            </a:r>
            <a:r>
              <a:rPr lang="en-US" sz="2200" b="1" i="1" dirty="0" err="1" smtClean="0">
                <a:solidFill>
                  <a:srgbClr val="FFFF00"/>
                </a:solidFill>
              </a:rPr>
              <a:t>Insh’Allah</a:t>
            </a:r>
            <a:r>
              <a:rPr lang="en-US" sz="2200" b="1" dirty="0" smtClean="0">
                <a:solidFill>
                  <a:srgbClr val="FFFF00"/>
                </a:solidFill>
              </a:rPr>
              <a:t>.</a:t>
            </a:r>
            <a:endParaRPr lang="en-US" sz="2200" b="1" dirty="0">
              <a:solidFill>
                <a:srgbClr val="FFFF00"/>
              </a:solidFill>
            </a:endParaRPr>
          </a:p>
          <a:p>
            <a:pPr lvl="1" algn="ctr"/>
            <a:r>
              <a:rPr lang="en-US" sz="2200" b="1" dirty="0">
                <a:solidFill>
                  <a:srgbClr val="FFFF00"/>
                </a:solidFill>
              </a:rPr>
              <a:t>The author of al-</a:t>
            </a:r>
            <a:r>
              <a:rPr lang="en-US" sz="2200" b="1" dirty="0" err="1">
                <a:solidFill>
                  <a:srgbClr val="FFFF00"/>
                </a:solidFill>
              </a:rPr>
              <a:t>Mazar</a:t>
            </a:r>
            <a:r>
              <a:rPr lang="en-US" sz="2200" b="1" dirty="0">
                <a:solidFill>
                  <a:srgbClr val="FFFF00"/>
                </a:solidFill>
              </a:rPr>
              <a:t> al-</a:t>
            </a:r>
            <a:r>
              <a:rPr lang="en-US" sz="2200" b="1" dirty="0" err="1">
                <a:solidFill>
                  <a:srgbClr val="FFFF00"/>
                </a:solidFill>
              </a:rPr>
              <a:t>Kabir</a:t>
            </a:r>
            <a:r>
              <a:rPr lang="en-US" sz="2200" b="1" dirty="0">
                <a:solidFill>
                  <a:srgbClr val="FFFF00"/>
                </a:solidFill>
              </a:rPr>
              <a:t> says that this form of </a:t>
            </a:r>
            <a:r>
              <a:rPr lang="en-US" sz="2200" b="1" i="1" dirty="0" err="1">
                <a:solidFill>
                  <a:srgbClr val="FFFF00"/>
                </a:solidFill>
              </a:rPr>
              <a:t>ziyarah</a:t>
            </a:r>
            <a:r>
              <a:rPr lang="en-US" sz="2200" b="1" dirty="0">
                <a:solidFill>
                  <a:srgbClr val="FFFF00"/>
                </a:solidFill>
              </a:rPr>
              <a:t> is dedicated to the seventeenth day (of Rabbi </a:t>
            </a:r>
            <a:r>
              <a:rPr lang="en-US" sz="2200" b="1" dirty="0" err="1">
                <a:solidFill>
                  <a:srgbClr val="FFFF00"/>
                </a:solidFill>
              </a:rPr>
              <a:t>ul</a:t>
            </a:r>
            <a:r>
              <a:rPr lang="en-US" sz="2200" b="1" dirty="0">
                <a:solidFill>
                  <a:srgbClr val="FFFF00"/>
                </a:solidFill>
              </a:rPr>
              <a:t> </a:t>
            </a:r>
            <a:r>
              <a:rPr lang="en-US" sz="2200" b="1" dirty="0" err="1">
                <a:solidFill>
                  <a:srgbClr val="FFFF00"/>
                </a:solidFill>
              </a:rPr>
              <a:t>Awwa</a:t>
            </a:r>
            <a:r>
              <a:rPr lang="en-US" sz="2200" b="1" dirty="0">
                <a:solidFill>
                  <a:srgbClr val="FFFF00"/>
                </a:solidFill>
              </a:rPr>
              <a:t>) at sunrise. Commenting on this form of </a:t>
            </a:r>
            <a:r>
              <a:rPr lang="en-US" sz="2200" b="1" i="1" dirty="0" err="1">
                <a:solidFill>
                  <a:srgbClr val="FFFF00"/>
                </a:solidFill>
              </a:rPr>
              <a:t>ziyarah</a:t>
            </a:r>
            <a:r>
              <a:rPr lang="en-US" sz="2200" b="1" dirty="0">
                <a:solidFill>
                  <a:srgbClr val="FFFF00"/>
                </a:solidFill>
              </a:rPr>
              <a:t>, </a:t>
            </a:r>
            <a:r>
              <a:rPr lang="en-US" sz="2200" b="1" dirty="0" err="1" smtClean="0">
                <a:solidFill>
                  <a:srgbClr val="FFFF00"/>
                </a:solidFill>
              </a:rPr>
              <a:t>Allamah</a:t>
            </a:r>
            <a:r>
              <a:rPr lang="en-US" sz="2200" b="1" dirty="0" smtClean="0">
                <a:solidFill>
                  <a:srgbClr val="FFFF00"/>
                </a:solidFill>
              </a:rPr>
              <a:t> </a:t>
            </a:r>
            <a:r>
              <a:rPr lang="en-US" sz="2200" b="1" dirty="0">
                <a:solidFill>
                  <a:srgbClr val="FFFF00"/>
                </a:solidFill>
              </a:rPr>
              <a:t>al-</a:t>
            </a:r>
            <a:r>
              <a:rPr lang="en-US" sz="2200" b="1" dirty="0" err="1">
                <a:solidFill>
                  <a:srgbClr val="FFFF00"/>
                </a:solidFill>
              </a:rPr>
              <a:t>Majlisi</a:t>
            </a:r>
            <a:r>
              <a:rPr lang="en-US" sz="2200" b="1" dirty="0">
                <a:solidFill>
                  <a:srgbClr val="FFFF00"/>
                </a:solidFill>
              </a:rPr>
              <a:t> </a:t>
            </a:r>
            <a:r>
              <a:rPr lang="en-US" sz="2200" b="1" dirty="0" smtClean="0">
                <a:solidFill>
                  <a:srgbClr val="FFFF00"/>
                </a:solidFill>
              </a:rPr>
              <a:t>(R.A) says </a:t>
            </a:r>
            <a:r>
              <a:rPr lang="en-US" sz="2200" b="1" dirty="0">
                <a:solidFill>
                  <a:srgbClr val="FFFF00"/>
                </a:solidFill>
              </a:rPr>
              <a:t>that it is one of the most favorable formulas that has been reported through authoritative chains of authority and has been written down in authentic reference books. According to some narrations that reported this form, it is not dedicated to this day; therefore, it is recommended to visit the holy tomb of Imam </a:t>
            </a:r>
            <a:r>
              <a:rPr lang="en-US" sz="2200" b="1" dirty="0" smtClean="0">
                <a:solidFill>
                  <a:srgbClr val="FFFF00"/>
                </a:solidFill>
              </a:rPr>
              <a:t>Ali (A.S) </a:t>
            </a:r>
            <a:r>
              <a:rPr lang="en-US" sz="2200" b="1" dirty="0">
                <a:solidFill>
                  <a:srgbClr val="FFFF00"/>
                </a:solidFill>
              </a:rPr>
              <a:t>with this form of </a:t>
            </a:r>
            <a:r>
              <a:rPr lang="en-US" sz="2200" b="1" i="1" dirty="0" err="1">
                <a:solidFill>
                  <a:srgbClr val="FFFF00"/>
                </a:solidFill>
              </a:rPr>
              <a:t>ziyarah</a:t>
            </a:r>
            <a:r>
              <a:rPr lang="en-US" sz="2200" b="1" dirty="0">
                <a:solidFill>
                  <a:srgbClr val="FFFF00"/>
                </a:solidFill>
              </a:rPr>
              <a:t> at any time.</a:t>
            </a:r>
          </a:p>
        </p:txBody>
      </p:sp>
    </p:spTree>
    <p:extLst>
      <p:ext uri="{BB962C8B-B14F-4D97-AF65-F5344CB8AC3E}">
        <p14:creationId xmlns:p14="http://schemas.microsoft.com/office/powerpoint/2010/main" val="305916455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43010" name="AutoShape 2"/>
          <p:cNvSpPr>
            <a:spLocks noChangeArrowheads="1"/>
          </p:cNvSpPr>
          <p:nvPr/>
        </p:nvSpPr>
        <p:spPr bwMode="auto">
          <a:xfrm>
            <a:off x="611188" y="1196975"/>
            <a:ext cx="7993062" cy="4608513"/>
          </a:xfrm>
          <a:prstGeom prst="plaque">
            <a:avLst>
              <a:gd name="adj" fmla="val 16667"/>
            </a:avLst>
          </a:prstGeom>
          <a:gradFill rotWithShape="1">
            <a:gsLst>
              <a:gs pos="0">
                <a:srgbClr val="003399"/>
              </a:gs>
              <a:gs pos="50000">
                <a:srgbClr val="003399">
                  <a:gamma/>
                  <a:shade val="46275"/>
                  <a:invGamma/>
                </a:srgbClr>
              </a:gs>
              <a:gs pos="100000">
                <a:srgbClr val="003399"/>
              </a:gs>
            </a:gsLst>
            <a:lin ang="27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a:p>
        </p:txBody>
      </p:sp>
      <p:sp>
        <p:nvSpPr>
          <p:cNvPr id="3243012" name="Rectangle 4"/>
          <p:cNvSpPr>
            <a:spLocks noChangeArrowheads="1"/>
          </p:cNvSpPr>
          <p:nvPr/>
        </p:nvSpPr>
        <p:spPr bwMode="auto">
          <a:xfrm>
            <a:off x="179388" y="6024563"/>
            <a:ext cx="87852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sz="1200" b="1">
                <a:solidFill>
                  <a:srgbClr val="000066"/>
                </a:solidFill>
                <a:latin typeface="Trebuchet MS" pitchFamily="34" charset="0"/>
              </a:rPr>
              <a:t>For any errors / comments please write to: rehanL@hotmail.com</a:t>
            </a:r>
          </a:p>
          <a:p>
            <a:pPr algn="ctr"/>
            <a:r>
              <a:rPr lang="en-US" sz="1200" b="1">
                <a:solidFill>
                  <a:srgbClr val="000066"/>
                </a:solidFill>
                <a:latin typeface="Trebuchet MS" pitchFamily="34" charset="0"/>
              </a:rPr>
              <a:t>Kindly recite Sura E Fatiha for Marhumeen of all those who have worked towards making this small work possible.</a:t>
            </a:r>
          </a:p>
        </p:txBody>
      </p:sp>
      <p:sp>
        <p:nvSpPr>
          <p:cNvPr id="3243018" name="Text Box 10"/>
          <p:cNvSpPr txBox="1">
            <a:spLocks noChangeArrowheads="1"/>
          </p:cNvSpPr>
          <p:nvPr/>
        </p:nvSpPr>
        <p:spPr bwMode="auto">
          <a:xfrm>
            <a:off x="304800" y="227290"/>
            <a:ext cx="8534400" cy="369332"/>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b="1" dirty="0" smtClean="0">
                <a:solidFill>
                  <a:srgbClr val="FFFF99"/>
                </a:solidFill>
                <a:latin typeface="Trebuchet MS" pitchFamily="34" charset="0"/>
              </a:rPr>
              <a:t>Ziyārat of Imam Ali (A.S) on 17th Rabi’al awwal</a:t>
            </a:r>
            <a:endParaRPr lang="en-US" b="1" dirty="0">
              <a:solidFill>
                <a:srgbClr val="FFFF99"/>
              </a:solidFill>
              <a:latin typeface="Trebuchet MS" pitchFamily="34" charset="0"/>
            </a:endParaRPr>
          </a:p>
        </p:txBody>
      </p:sp>
      <p:sp>
        <p:nvSpPr>
          <p:cNvPr id="3243021" name="Rectangle 13"/>
          <p:cNvSpPr>
            <a:spLocks noGrp="1" noChangeArrowheads="1"/>
          </p:cNvSpPr>
          <p:nvPr>
            <p:ph type="ctrTitle"/>
          </p:nvPr>
        </p:nvSpPr>
        <p:spPr>
          <a:xfrm>
            <a:off x="685800" y="3149600"/>
            <a:ext cx="7772400" cy="1143000"/>
          </a:xfrm>
          <a:noFill/>
          <a:ln/>
        </p:spPr>
        <p:txBody>
          <a:bodyPr/>
          <a:lstStyle/>
          <a:p>
            <a:r>
              <a:rPr lang="en-US" sz="6000" b="1" dirty="0">
                <a:solidFill>
                  <a:srgbClr val="FFFF00"/>
                </a:solidFill>
              </a:rPr>
              <a:t>Please recite  </a:t>
            </a:r>
            <a:br>
              <a:rPr lang="en-US" sz="6000" b="1" dirty="0">
                <a:solidFill>
                  <a:srgbClr val="FFFF00"/>
                </a:solidFill>
              </a:rPr>
            </a:br>
            <a:r>
              <a:rPr lang="en-US" sz="6000" b="1" dirty="0" err="1">
                <a:solidFill>
                  <a:srgbClr val="FFFF00"/>
                </a:solidFill>
              </a:rPr>
              <a:t>Sūrat</a:t>
            </a:r>
            <a:r>
              <a:rPr lang="en-US" sz="6000" b="1" dirty="0">
                <a:solidFill>
                  <a:srgbClr val="FFFF00"/>
                </a:solidFill>
              </a:rPr>
              <a:t> al-</a:t>
            </a:r>
            <a:r>
              <a:rPr lang="en-US" sz="6000" b="1" dirty="0" err="1">
                <a:solidFill>
                  <a:srgbClr val="FFFF00"/>
                </a:solidFill>
              </a:rPr>
              <a:t>Fātiḥah</a:t>
            </a:r>
            <a:r>
              <a:rPr lang="en-US" sz="6000" b="1" dirty="0">
                <a:solidFill>
                  <a:srgbClr val="FFFF00"/>
                </a:solidFill>
              </a:rPr>
              <a:t/>
            </a:r>
            <a:br>
              <a:rPr lang="en-US" sz="6000" b="1" dirty="0">
                <a:solidFill>
                  <a:srgbClr val="FFFF00"/>
                </a:solidFill>
              </a:rPr>
            </a:br>
            <a:r>
              <a:rPr lang="en-US" sz="6000" b="1" dirty="0">
                <a:solidFill>
                  <a:srgbClr val="FFFF00"/>
                </a:solidFill>
              </a:rPr>
              <a:t>for</a:t>
            </a:r>
            <a:br>
              <a:rPr lang="en-US" sz="6000" b="1" dirty="0">
                <a:solidFill>
                  <a:srgbClr val="FFFF00"/>
                </a:solidFill>
              </a:rPr>
            </a:br>
            <a:r>
              <a:rPr lang="en-US" sz="6000" b="1" dirty="0">
                <a:solidFill>
                  <a:srgbClr val="FFFF00"/>
                </a:solidFill>
              </a:rPr>
              <a:t>ALL MARHUMEEN</a:t>
            </a:r>
            <a:br>
              <a:rPr lang="en-US" sz="6000" b="1" dirty="0">
                <a:solidFill>
                  <a:srgbClr val="FFFF00"/>
                </a:solidFill>
              </a:rPr>
            </a:br>
            <a:endParaRPr lang="en-GB" sz="6000" b="1" dirty="0">
              <a:solidFill>
                <a:srgbClr val="FFFF00"/>
              </a:solidFill>
            </a:endParaRPr>
          </a:p>
        </p:txBody>
      </p:sp>
      <p:sp>
        <p:nvSpPr>
          <p:cNvPr id="6" name="Text Box 10"/>
          <p:cNvSpPr txBox="1">
            <a:spLocks noChangeArrowheads="1"/>
          </p:cNvSpPr>
          <p:nvPr/>
        </p:nvSpPr>
        <p:spPr bwMode="auto">
          <a:xfrm>
            <a:off x="5638800" y="227290"/>
            <a:ext cx="3276600" cy="369332"/>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r" rtl="1"/>
            <a:r>
              <a:rPr lang="ar-SA" b="1" dirty="0" smtClean="0">
                <a:solidFill>
                  <a:srgbClr val="FFFF99"/>
                </a:solidFill>
                <a:latin typeface="Trebuchet MS" pitchFamily="34" charset="0"/>
              </a:rPr>
              <a:t>زيارات </a:t>
            </a:r>
            <a:r>
              <a:rPr lang="ar-SA" b="1" dirty="0">
                <a:solidFill>
                  <a:srgbClr val="FFFF99"/>
                </a:solidFill>
                <a:latin typeface="Trebuchet MS" pitchFamily="34" charset="0"/>
              </a:rPr>
              <a:t>الإمام علي (ع) في 17 ربيع </a:t>
            </a:r>
            <a:r>
              <a:rPr lang="ar-SA" b="1" dirty="0" smtClean="0">
                <a:solidFill>
                  <a:srgbClr val="FFFF99"/>
                </a:solidFill>
                <a:latin typeface="Trebuchet MS" pitchFamily="34" charset="0"/>
              </a:rPr>
              <a:t>الأول</a:t>
            </a:r>
            <a:endParaRPr lang="ar-SA" b="1" dirty="0">
              <a:solidFill>
                <a:srgbClr val="FFFF99"/>
              </a:solidFill>
              <a:latin typeface="Trebuchet MS" pitchFamily="34" charset="0"/>
            </a:endParaRPr>
          </a:p>
        </p:txBody>
      </p:sp>
    </p:spTree>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28738" name="Text Box 2"/>
          <p:cNvSpPr txBox="1">
            <a:spLocks noChangeArrowheads="1"/>
          </p:cNvSpPr>
          <p:nvPr/>
        </p:nvSpPr>
        <p:spPr bwMode="auto">
          <a:xfrm>
            <a:off x="304800" y="227290"/>
            <a:ext cx="8534400" cy="369332"/>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r"/>
            <a:r>
              <a:rPr lang="en-GB" b="1" dirty="0">
                <a:solidFill>
                  <a:srgbClr val="FFFF99"/>
                </a:solidFill>
                <a:latin typeface="Trebuchet MS" pitchFamily="34" charset="0"/>
              </a:rPr>
              <a:t>Merits </a:t>
            </a:r>
            <a:r>
              <a:rPr lang="en-GB" b="1" dirty="0" smtClean="0">
                <a:solidFill>
                  <a:srgbClr val="FFFF99"/>
                </a:solidFill>
                <a:latin typeface="Trebuchet MS" pitchFamily="34" charset="0"/>
              </a:rPr>
              <a:t>of </a:t>
            </a:r>
            <a:r>
              <a:rPr lang="en-US" b="1" dirty="0" smtClean="0">
                <a:solidFill>
                  <a:srgbClr val="FFFF99"/>
                </a:solidFill>
                <a:latin typeface="Trebuchet MS" pitchFamily="34" charset="0"/>
              </a:rPr>
              <a:t>Ziyārat of Imam Ali (A.S) on 17th Rabi’al awwal</a:t>
            </a:r>
            <a:endParaRPr lang="en-US" b="1" dirty="0">
              <a:solidFill>
                <a:srgbClr val="FFFF99"/>
              </a:solidFill>
              <a:latin typeface="Trebuchet MS" pitchFamily="34" charset="0"/>
            </a:endParaRPr>
          </a:p>
        </p:txBody>
      </p:sp>
      <p:sp>
        <p:nvSpPr>
          <p:cNvPr id="7028742" name="Text Box 2"/>
          <p:cNvSpPr txBox="1">
            <a:spLocks noChangeArrowheads="1"/>
          </p:cNvSpPr>
          <p:nvPr/>
        </p:nvSpPr>
        <p:spPr bwMode="auto">
          <a:xfrm>
            <a:off x="304800" y="1266885"/>
            <a:ext cx="8534400" cy="4524315"/>
          </a:xfrm>
          <a:prstGeom prst="rect">
            <a:avLst/>
          </a:prstGeom>
          <a:gradFill rotWithShape="1">
            <a:gsLst>
              <a:gs pos="0">
                <a:srgbClr val="003399"/>
              </a:gs>
              <a:gs pos="50000">
                <a:srgbClr val="001847"/>
              </a:gs>
              <a:gs pos="100000">
                <a:srgbClr val="003399"/>
              </a:gs>
            </a:gsLst>
            <a:lin ang="27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342900" indent="-342900">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pPr lvl="1" algn="ctr"/>
            <a:r>
              <a:rPr lang="en-US" sz="7200" b="1" dirty="0" smtClean="0">
                <a:solidFill>
                  <a:srgbClr val="FFFF00"/>
                </a:solidFill>
              </a:rPr>
              <a:t>Now facing the holy tomb (</a:t>
            </a:r>
            <a:r>
              <a:rPr lang="en-US" sz="7200" b="1" i="1" dirty="0" err="1" smtClean="0">
                <a:solidFill>
                  <a:srgbClr val="FFFF00"/>
                </a:solidFill>
              </a:rPr>
              <a:t>Zareeh</a:t>
            </a:r>
            <a:r>
              <a:rPr lang="en-US" sz="7200" b="1" dirty="0" smtClean="0">
                <a:solidFill>
                  <a:srgbClr val="FFFF00"/>
                </a:solidFill>
              </a:rPr>
              <a:t>) say the following:</a:t>
            </a:r>
            <a:endParaRPr lang="en-US" sz="7200" b="1" dirty="0">
              <a:solidFill>
                <a:srgbClr val="FFFF00"/>
              </a:solidFill>
            </a:endParaRPr>
          </a:p>
        </p:txBody>
      </p:sp>
    </p:spTree>
    <p:extLst>
      <p:ext uri="{BB962C8B-B14F-4D97-AF65-F5344CB8AC3E}">
        <p14:creationId xmlns:p14="http://schemas.microsoft.com/office/powerpoint/2010/main" val="557725920"/>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13360" y="914400"/>
            <a:ext cx="8778240" cy="1470025"/>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rtl="1">
              <a:lnSpc>
                <a:spcPts val="5500"/>
              </a:lnSpc>
            </a:pPr>
            <a:r>
              <a:rPr lang="ar-SA" sz="7200" kern="1200">
                <a:latin typeface="Attari_Quran" pitchFamily="2" charset="-78"/>
                <a:ea typeface="+mn-ea"/>
                <a:cs typeface="Attari_Quran" pitchFamily="2" charset="-78"/>
              </a:rPr>
              <a:t>اَلسَّلاَمُ عَلَيْكَ يَا وَصِيِّ </a:t>
            </a:r>
            <a:r>
              <a:rPr lang="ar-SA" sz="7200" kern="1200" err="1" smtClean="0">
                <a:latin typeface="Attari_Quran" pitchFamily="2" charset="-78"/>
                <a:ea typeface="+mn-ea"/>
                <a:cs typeface="Attari_Quran" pitchFamily="2" charset="-78"/>
              </a:rPr>
              <a:t>ٱلاوْصِيَاءِ</a:t>
            </a:r>
            <a:endParaRPr lang="en-US" sz="72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743200"/>
            <a:ext cx="8763000" cy="17526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342900" indent="-342900"/>
            <a:r>
              <a:rPr lang="en-US" b="1" kern="1200">
                <a:latin typeface="Arial" pitchFamily="34" charset="0"/>
                <a:ea typeface="MS Mincho" pitchFamily="49" charset="-128"/>
                <a:cs typeface="Arial" pitchFamily="34" charset="0"/>
              </a:rPr>
              <a:t>Peace be upon you, O successor of the Prophets’ successors.</a:t>
            </a:r>
          </a:p>
        </p:txBody>
      </p:sp>
      <p:sp>
        <p:nvSpPr>
          <p:cNvPr id="7" name="Subtitle 4"/>
          <p:cNvSpPr txBox="1">
            <a:spLocks/>
          </p:cNvSpPr>
          <p:nvPr/>
        </p:nvSpPr>
        <p:spPr bwMode="auto">
          <a:xfrm>
            <a:off x="213360" y="5029200"/>
            <a:ext cx="877824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marL="342900" indent="-342900" algn="ctr">
              <a:spcBef>
                <a:spcPct val="20000"/>
              </a:spcBef>
              <a:buNone/>
              <a:defRPr sz="2400" b="1" i="1">
                <a:solidFill>
                  <a:srgbClr val="000066"/>
                </a:solidFill>
                <a:latin typeface="+mn-lt"/>
                <a:ea typeface="MS Mincho" pitchFamily="49" charset="-128"/>
                <a:cs typeface="+mn-cs"/>
              </a:defRPr>
            </a:lvl1pPr>
            <a:lvl2pPr indent="0" algn="ctr">
              <a:spcBef>
                <a:spcPct val="20000"/>
              </a:spcBef>
              <a:buNone/>
              <a:defRPr sz="2800">
                <a:solidFill>
                  <a:srgbClr val="000066"/>
                </a:solidFill>
                <a:latin typeface="+mn-lt"/>
                <a:cs typeface="+mn-cs"/>
              </a:defRPr>
            </a:lvl2pPr>
            <a:lvl3pPr indent="0" algn="ctr">
              <a:spcBef>
                <a:spcPct val="20000"/>
              </a:spcBef>
              <a:buNone/>
              <a:defRPr sz="2400">
                <a:solidFill>
                  <a:srgbClr val="000066"/>
                </a:solidFill>
                <a:latin typeface="+mn-lt"/>
                <a:cs typeface="+mn-cs"/>
              </a:defRPr>
            </a:lvl3pPr>
            <a:lvl4pPr indent="0" algn="ctr">
              <a:spcBef>
                <a:spcPct val="20000"/>
              </a:spcBef>
              <a:buNone/>
              <a:defRPr sz="2000">
                <a:solidFill>
                  <a:srgbClr val="000066"/>
                </a:solidFill>
                <a:latin typeface="+mn-lt"/>
                <a:cs typeface="+mn-cs"/>
              </a:defRPr>
            </a:lvl4pPr>
            <a:lvl5pPr indent="0" algn="ctr">
              <a:spcBef>
                <a:spcPct val="20000"/>
              </a:spcBef>
              <a:buNone/>
              <a:defRPr sz="2000">
                <a:solidFill>
                  <a:srgbClr val="000066"/>
                </a:solidFill>
                <a:latin typeface="+mn-lt"/>
                <a:cs typeface="+mn-cs"/>
              </a:defRPr>
            </a:lvl5pPr>
            <a:lvl6pPr indent="0" algn="ctr" fontAlgn="base">
              <a:spcBef>
                <a:spcPct val="20000"/>
              </a:spcBef>
              <a:spcAft>
                <a:spcPct val="0"/>
              </a:spcAft>
              <a:buNone/>
              <a:defRPr sz="2000">
                <a:solidFill>
                  <a:srgbClr val="000066"/>
                </a:solidFill>
                <a:latin typeface="+mn-lt"/>
                <a:cs typeface="+mn-cs"/>
              </a:defRPr>
            </a:lvl6pPr>
            <a:lvl7pPr indent="0" algn="ctr" fontAlgn="base">
              <a:spcBef>
                <a:spcPct val="20000"/>
              </a:spcBef>
              <a:spcAft>
                <a:spcPct val="0"/>
              </a:spcAft>
              <a:buNone/>
              <a:defRPr sz="2000">
                <a:solidFill>
                  <a:srgbClr val="000066"/>
                </a:solidFill>
                <a:latin typeface="+mn-lt"/>
                <a:cs typeface="+mn-cs"/>
              </a:defRPr>
            </a:lvl7pPr>
            <a:lvl8pPr indent="0" algn="ctr" fontAlgn="base">
              <a:spcBef>
                <a:spcPct val="20000"/>
              </a:spcBef>
              <a:spcAft>
                <a:spcPct val="0"/>
              </a:spcAft>
              <a:buNone/>
              <a:defRPr sz="2000">
                <a:solidFill>
                  <a:srgbClr val="000066"/>
                </a:solidFill>
                <a:latin typeface="+mn-lt"/>
                <a:cs typeface="+mn-cs"/>
              </a:defRPr>
            </a:lvl8pPr>
            <a:lvl9pPr indent="0" algn="ctr" fontAlgn="base">
              <a:spcBef>
                <a:spcPct val="20000"/>
              </a:spcBef>
              <a:spcAft>
                <a:spcPct val="0"/>
              </a:spcAft>
              <a:buNone/>
              <a:defRPr sz="2000">
                <a:solidFill>
                  <a:srgbClr val="000066"/>
                </a:solidFill>
                <a:latin typeface="+mn-lt"/>
                <a:cs typeface="+mn-cs"/>
              </a:defRPr>
            </a:lvl9pPr>
          </a:lstStyle>
          <a:p>
            <a:r>
              <a:rPr lang="en-US" dirty="0"/>
              <a:t>alssalamu `</a:t>
            </a:r>
            <a:r>
              <a:rPr lang="en-US" dirty="0" err="1"/>
              <a:t>alayka</a:t>
            </a:r>
            <a:r>
              <a:rPr lang="en-US" dirty="0"/>
              <a:t> </a:t>
            </a:r>
            <a:r>
              <a:rPr lang="en-US" dirty="0" err="1"/>
              <a:t>ya</a:t>
            </a:r>
            <a:r>
              <a:rPr lang="en-US" dirty="0"/>
              <a:t> </a:t>
            </a:r>
            <a:r>
              <a:rPr lang="en-US" dirty="0" err="1"/>
              <a:t>wasiyya</a:t>
            </a:r>
            <a:r>
              <a:rPr lang="en-US" dirty="0"/>
              <a:t> al-</a:t>
            </a:r>
            <a:r>
              <a:rPr lang="en-US" dirty="0" err="1"/>
              <a:t>awsiya'i</a:t>
            </a:r>
            <a:endParaRPr lang="en-US" dirty="0"/>
          </a:p>
        </p:txBody>
      </p:sp>
      <p:sp>
        <p:nvSpPr>
          <p:cNvPr id="10" name="Text Box 13"/>
          <p:cNvSpPr txBox="1">
            <a:spLocks noChangeArrowheads="1"/>
          </p:cNvSpPr>
          <p:nvPr/>
        </p:nvSpPr>
        <p:spPr bwMode="auto">
          <a:xfrm>
            <a:off x="0" y="0"/>
            <a:ext cx="9144000" cy="336550"/>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1600" b="1" dirty="0" smtClean="0">
                <a:solidFill>
                  <a:srgbClr val="FFFF99"/>
                </a:solidFill>
                <a:latin typeface="Trebuchet MS" pitchFamily="34" charset="0"/>
              </a:rPr>
              <a:t>Ziyārat of Imam Ali (A.S) on 17th Rabi’al awwal</a:t>
            </a:r>
            <a:endParaRPr lang="en-US" sz="1600" b="1" dirty="0">
              <a:solidFill>
                <a:srgbClr val="FFFF99"/>
              </a:solidFill>
              <a:latin typeface="Trebuchet MS" pitchFamily="34" charset="0"/>
            </a:endParaRPr>
          </a:p>
        </p:txBody>
      </p:sp>
      <p:sp>
        <p:nvSpPr>
          <p:cNvPr id="13" name="Text Box 13"/>
          <p:cNvSpPr txBox="1">
            <a:spLocks noChangeArrowheads="1"/>
          </p:cNvSpPr>
          <p:nvPr/>
        </p:nvSpPr>
        <p:spPr bwMode="auto">
          <a:xfrm>
            <a:off x="4876800" y="-1002"/>
            <a:ext cx="4267200" cy="337552"/>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r" rtl="1"/>
            <a:r>
              <a:rPr lang="ar-SA" sz="1600" b="1" smtClean="0">
                <a:solidFill>
                  <a:srgbClr val="FFFF99"/>
                </a:solidFill>
                <a:latin typeface="Trebuchet MS" pitchFamily="34" charset="0"/>
              </a:rPr>
              <a:t>زيارة أمير المؤمنين (عليه السلام) يوم ١٧ ربيع الأول</a:t>
            </a:r>
          </a:p>
        </p:txBody>
      </p:sp>
    </p:spTree>
    <p:extLst>
      <p:ext uri="{BB962C8B-B14F-4D97-AF65-F5344CB8AC3E}">
        <p14:creationId xmlns:p14="http://schemas.microsoft.com/office/powerpoint/2010/main" val="206528024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13360" y="914400"/>
            <a:ext cx="8778240" cy="1470025"/>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rtl="1">
              <a:lnSpc>
                <a:spcPts val="5500"/>
              </a:lnSpc>
            </a:pPr>
            <a:r>
              <a:rPr lang="ar-SA" sz="7200" kern="1200">
                <a:latin typeface="Attari_Quran" pitchFamily="2" charset="-78"/>
                <a:ea typeface="+mn-ea"/>
                <a:cs typeface="Attari_Quran" pitchFamily="2" charset="-78"/>
              </a:rPr>
              <a:t>اَلسَّلاَمُ عَلَيْكَ يَا عِمَادَ </a:t>
            </a:r>
            <a:r>
              <a:rPr lang="ar-SA" sz="7200" kern="1200" err="1" smtClean="0">
                <a:latin typeface="Attari_Quran" pitchFamily="2" charset="-78"/>
                <a:ea typeface="+mn-ea"/>
                <a:cs typeface="Attari_Quran" pitchFamily="2" charset="-78"/>
              </a:rPr>
              <a:t>ٱلاتْقِيَاءِ</a:t>
            </a:r>
            <a:endParaRPr lang="en-US" sz="72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743200"/>
            <a:ext cx="8763000" cy="17526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342900" indent="-342900"/>
            <a:r>
              <a:rPr lang="en-US" b="1" kern="1200">
                <a:latin typeface="Arial" pitchFamily="34" charset="0"/>
                <a:ea typeface="MS Mincho" pitchFamily="49" charset="-128"/>
                <a:cs typeface="Arial" pitchFamily="34" charset="0"/>
              </a:rPr>
              <a:t>Peace be upon you, O reliance of the pious ones.</a:t>
            </a:r>
          </a:p>
        </p:txBody>
      </p:sp>
      <p:sp>
        <p:nvSpPr>
          <p:cNvPr id="7" name="Subtitle 4"/>
          <p:cNvSpPr txBox="1">
            <a:spLocks/>
          </p:cNvSpPr>
          <p:nvPr/>
        </p:nvSpPr>
        <p:spPr bwMode="auto">
          <a:xfrm>
            <a:off x="213360" y="5029200"/>
            <a:ext cx="877824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marL="342900" indent="-342900" algn="ctr">
              <a:spcBef>
                <a:spcPct val="20000"/>
              </a:spcBef>
              <a:buNone/>
              <a:defRPr sz="2400" b="1" i="1">
                <a:solidFill>
                  <a:srgbClr val="000066"/>
                </a:solidFill>
                <a:latin typeface="+mn-lt"/>
                <a:ea typeface="MS Mincho" pitchFamily="49" charset="-128"/>
                <a:cs typeface="+mn-cs"/>
              </a:defRPr>
            </a:lvl1pPr>
            <a:lvl2pPr indent="0" algn="ctr">
              <a:spcBef>
                <a:spcPct val="20000"/>
              </a:spcBef>
              <a:buNone/>
              <a:defRPr sz="2800">
                <a:solidFill>
                  <a:srgbClr val="000066"/>
                </a:solidFill>
                <a:latin typeface="+mn-lt"/>
                <a:cs typeface="+mn-cs"/>
              </a:defRPr>
            </a:lvl2pPr>
            <a:lvl3pPr indent="0" algn="ctr">
              <a:spcBef>
                <a:spcPct val="20000"/>
              </a:spcBef>
              <a:buNone/>
              <a:defRPr sz="2400">
                <a:solidFill>
                  <a:srgbClr val="000066"/>
                </a:solidFill>
                <a:latin typeface="+mn-lt"/>
                <a:cs typeface="+mn-cs"/>
              </a:defRPr>
            </a:lvl3pPr>
            <a:lvl4pPr indent="0" algn="ctr">
              <a:spcBef>
                <a:spcPct val="20000"/>
              </a:spcBef>
              <a:buNone/>
              <a:defRPr sz="2000">
                <a:solidFill>
                  <a:srgbClr val="000066"/>
                </a:solidFill>
                <a:latin typeface="+mn-lt"/>
                <a:cs typeface="+mn-cs"/>
              </a:defRPr>
            </a:lvl4pPr>
            <a:lvl5pPr indent="0" algn="ctr">
              <a:spcBef>
                <a:spcPct val="20000"/>
              </a:spcBef>
              <a:buNone/>
              <a:defRPr sz="2000">
                <a:solidFill>
                  <a:srgbClr val="000066"/>
                </a:solidFill>
                <a:latin typeface="+mn-lt"/>
                <a:cs typeface="+mn-cs"/>
              </a:defRPr>
            </a:lvl5pPr>
            <a:lvl6pPr indent="0" algn="ctr" fontAlgn="base">
              <a:spcBef>
                <a:spcPct val="20000"/>
              </a:spcBef>
              <a:spcAft>
                <a:spcPct val="0"/>
              </a:spcAft>
              <a:buNone/>
              <a:defRPr sz="2000">
                <a:solidFill>
                  <a:srgbClr val="000066"/>
                </a:solidFill>
                <a:latin typeface="+mn-lt"/>
                <a:cs typeface="+mn-cs"/>
              </a:defRPr>
            </a:lvl6pPr>
            <a:lvl7pPr indent="0" algn="ctr" fontAlgn="base">
              <a:spcBef>
                <a:spcPct val="20000"/>
              </a:spcBef>
              <a:spcAft>
                <a:spcPct val="0"/>
              </a:spcAft>
              <a:buNone/>
              <a:defRPr sz="2000">
                <a:solidFill>
                  <a:srgbClr val="000066"/>
                </a:solidFill>
                <a:latin typeface="+mn-lt"/>
                <a:cs typeface="+mn-cs"/>
              </a:defRPr>
            </a:lvl7pPr>
            <a:lvl8pPr indent="0" algn="ctr" fontAlgn="base">
              <a:spcBef>
                <a:spcPct val="20000"/>
              </a:spcBef>
              <a:spcAft>
                <a:spcPct val="0"/>
              </a:spcAft>
              <a:buNone/>
              <a:defRPr sz="2000">
                <a:solidFill>
                  <a:srgbClr val="000066"/>
                </a:solidFill>
                <a:latin typeface="+mn-lt"/>
                <a:cs typeface="+mn-cs"/>
              </a:defRPr>
            </a:lvl8pPr>
            <a:lvl9pPr indent="0" algn="ctr" fontAlgn="base">
              <a:spcBef>
                <a:spcPct val="20000"/>
              </a:spcBef>
              <a:spcAft>
                <a:spcPct val="0"/>
              </a:spcAft>
              <a:buNone/>
              <a:defRPr sz="2000">
                <a:solidFill>
                  <a:srgbClr val="000066"/>
                </a:solidFill>
                <a:latin typeface="+mn-lt"/>
                <a:cs typeface="+mn-cs"/>
              </a:defRPr>
            </a:lvl9pPr>
          </a:lstStyle>
          <a:p>
            <a:r>
              <a:rPr lang="es-ES" err="1"/>
              <a:t>alssalamm</a:t>
            </a:r>
            <a:r>
              <a:rPr lang="es-ES"/>
              <a:t> `</a:t>
            </a:r>
            <a:r>
              <a:rPr lang="es-ES" err="1"/>
              <a:t>alayka</a:t>
            </a:r>
            <a:r>
              <a:rPr lang="es-ES"/>
              <a:t> ya `imada al-</a:t>
            </a:r>
            <a:r>
              <a:rPr lang="es-ES" err="1"/>
              <a:t>atqiya'i</a:t>
            </a:r>
            <a:endParaRPr lang="en-US"/>
          </a:p>
        </p:txBody>
      </p:sp>
      <p:sp>
        <p:nvSpPr>
          <p:cNvPr id="10" name="Text Box 13"/>
          <p:cNvSpPr txBox="1">
            <a:spLocks noChangeArrowheads="1"/>
          </p:cNvSpPr>
          <p:nvPr/>
        </p:nvSpPr>
        <p:spPr bwMode="auto">
          <a:xfrm>
            <a:off x="0" y="0"/>
            <a:ext cx="9144000" cy="336550"/>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1600" b="1" dirty="0" smtClean="0">
                <a:solidFill>
                  <a:srgbClr val="FFFF99"/>
                </a:solidFill>
                <a:latin typeface="Trebuchet MS" pitchFamily="34" charset="0"/>
              </a:rPr>
              <a:t>Ziyārat of Imam Ali (A.S) on 17th Rabi’al awwal</a:t>
            </a:r>
            <a:endParaRPr lang="en-US" sz="1600" b="1" dirty="0">
              <a:solidFill>
                <a:srgbClr val="FFFF99"/>
              </a:solidFill>
              <a:latin typeface="Trebuchet MS" pitchFamily="34" charset="0"/>
            </a:endParaRPr>
          </a:p>
        </p:txBody>
      </p:sp>
      <p:sp>
        <p:nvSpPr>
          <p:cNvPr id="13" name="Text Box 13"/>
          <p:cNvSpPr txBox="1">
            <a:spLocks noChangeArrowheads="1"/>
          </p:cNvSpPr>
          <p:nvPr/>
        </p:nvSpPr>
        <p:spPr bwMode="auto">
          <a:xfrm>
            <a:off x="4876800" y="-1002"/>
            <a:ext cx="4267200" cy="337552"/>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r" rtl="1"/>
            <a:r>
              <a:rPr lang="ar-SA" sz="1600" b="1" smtClean="0">
                <a:solidFill>
                  <a:srgbClr val="FFFF99"/>
                </a:solidFill>
                <a:latin typeface="Trebuchet MS" pitchFamily="34" charset="0"/>
              </a:rPr>
              <a:t>زيارة أمير المؤمنين (عليه السلام) يوم ١٧ ربيع الأول</a:t>
            </a:r>
          </a:p>
        </p:txBody>
      </p:sp>
    </p:spTree>
    <p:extLst>
      <p:ext uri="{BB962C8B-B14F-4D97-AF65-F5344CB8AC3E}">
        <p14:creationId xmlns:p14="http://schemas.microsoft.com/office/powerpoint/2010/main" val="206528024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13360" y="914400"/>
            <a:ext cx="8778240" cy="1470025"/>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rtl="1">
              <a:lnSpc>
                <a:spcPts val="5500"/>
              </a:lnSpc>
            </a:pPr>
            <a:r>
              <a:rPr lang="ar-SA" sz="7200" kern="1200">
                <a:latin typeface="Attari_Quran" pitchFamily="2" charset="-78"/>
                <a:ea typeface="+mn-ea"/>
                <a:cs typeface="Attari_Quran" pitchFamily="2" charset="-78"/>
              </a:rPr>
              <a:t>اَلسَّلاَمُ عَلَيْكَ يَا وَلِيَّ </a:t>
            </a:r>
            <a:r>
              <a:rPr lang="ar-SA" sz="7200" kern="1200" err="1" smtClean="0">
                <a:latin typeface="Attari_Quran" pitchFamily="2" charset="-78"/>
                <a:ea typeface="+mn-ea"/>
                <a:cs typeface="Attari_Quran" pitchFamily="2" charset="-78"/>
              </a:rPr>
              <a:t>ٱلاوْلِيَاءِ</a:t>
            </a:r>
            <a:endParaRPr lang="en-US" sz="72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743200"/>
            <a:ext cx="8763000" cy="17526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342900" indent="-342900"/>
            <a:r>
              <a:rPr lang="en-US" b="1" kern="1200">
                <a:latin typeface="Arial" pitchFamily="34" charset="0"/>
                <a:ea typeface="MS Mincho" pitchFamily="49" charset="-128"/>
                <a:cs typeface="Arial" pitchFamily="34" charset="0"/>
              </a:rPr>
              <a:t>Peace be upon you, O best saint among all saints.</a:t>
            </a:r>
          </a:p>
        </p:txBody>
      </p:sp>
      <p:sp>
        <p:nvSpPr>
          <p:cNvPr id="7" name="Subtitle 4"/>
          <p:cNvSpPr txBox="1">
            <a:spLocks/>
          </p:cNvSpPr>
          <p:nvPr/>
        </p:nvSpPr>
        <p:spPr bwMode="auto">
          <a:xfrm>
            <a:off x="213360" y="5029200"/>
            <a:ext cx="877824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marL="342900" indent="-342900" algn="ctr">
              <a:spcBef>
                <a:spcPct val="20000"/>
              </a:spcBef>
              <a:buNone/>
              <a:defRPr sz="2400" b="1" i="1">
                <a:solidFill>
                  <a:srgbClr val="000066"/>
                </a:solidFill>
                <a:latin typeface="+mn-lt"/>
                <a:ea typeface="MS Mincho" pitchFamily="49" charset="-128"/>
                <a:cs typeface="+mn-cs"/>
              </a:defRPr>
            </a:lvl1pPr>
            <a:lvl2pPr indent="0" algn="ctr">
              <a:spcBef>
                <a:spcPct val="20000"/>
              </a:spcBef>
              <a:buNone/>
              <a:defRPr sz="2800">
                <a:solidFill>
                  <a:srgbClr val="000066"/>
                </a:solidFill>
                <a:latin typeface="+mn-lt"/>
                <a:cs typeface="+mn-cs"/>
              </a:defRPr>
            </a:lvl2pPr>
            <a:lvl3pPr indent="0" algn="ctr">
              <a:spcBef>
                <a:spcPct val="20000"/>
              </a:spcBef>
              <a:buNone/>
              <a:defRPr sz="2400">
                <a:solidFill>
                  <a:srgbClr val="000066"/>
                </a:solidFill>
                <a:latin typeface="+mn-lt"/>
                <a:cs typeface="+mn-cs"/>
              </a:defRPr>
            </a:lvl3pPr>
            <a:lvl4pPr indent="0" algn="ctr">
              <a:spcBef>
                <a:spcPct val="20000"/>
              </a:spcBef>
              <a:buNone/>
              <a:defRPr sz="2000">
                <a:solidFill>
                  <a:srgbClr val="000066"/>
                </a:solidFill>
                <a:latin typeface="+mn-lt"/>
                <a:cs typeface="+mn-cs"/>
              </a:defRPr>
            </a:lvl4pPr>
            <a:lvl5pPr indent="0" algn="ctr">
              <a:spcBef>
                <a:spcPct val="20000"/>
              </a:spcBef>
              <a:buNone/>
              <a:defRPr sz="2000">
                <a:solidFill>
                  <a:srgbClr val="000066"/>
                </a:solidFill>
                <a:latin typeface="+mn-lt"/>
                <a:cs typeface="+mn-cs"/>
              </a:defRPr>
            </a:lvl5pPr>
            <a:lvl6pPr indent="0" algn="ctr" fontAlgn="base">
              <a:spcBef>
                <a:spcPct val="20000"/>
              </a:spcBef>
              <a:spcAft>
                <a:spcPct val="0"/>
              </a:spcAft>
              <a:buNone/>
              <a:defRPr sz="2000">
                <a:solidFill>
                  <a:srgbClr val="000066"/>
                </a:solidFill>
                <a:latin typeface="+mn-lt"/>
                <a:cs typeface="+mn-cs"/>
              </a:defRPr>
            </a:lvl6pPr>
            <a:lvl7pPr indent="0" algn="ctr" fontAlgn="base">
              <a:spcBef>
                <a:spcPct val="20000"/>
              </a:spcBef>
              <a:spcAft>
                <a:spcPct val="0"/>
              </a:spcAft>
              <a:buNone/>
              <a:defRPr sz="2000">
                <a:solidFill>
                  <a:srgbClr val="000066"/>
                </a:solidFill>
                <a:latin typeface="+mn-lt"/>
                <a:cs typeface="+mn-cs"/>
              </a:defRPr>
            </a:lvl7pPr>
            <a:lvl8pPr indent="0" algn="ctr" fontAlgn="base">
              <a:spcBef>
                <a:spcPct val="20000"/>
              </a:spcBef>
              <a:spcAft>
                <a:spcPct val="0"/>
              </a:spcAft>
              <a:buNone/>
              <a:defRPr sz="2000">
                <a:solidFill>
                  <a:srgbClr val="000066"/>
                </a:solidFill>
                <a:latin typeface="+mn-lt"/>
                <a:cs typeface="+mn-cs"/>
              </a:defRPr>
            </a:lvl8pPr>
            <a:lvl9pPr indent="0" algn="ctr" fontAlgn="base">
              <a:spcBef>
                <a:spcPct val="20000"/>
              </a:spcBef>
              <a:spcAft>
                <a:spcPct val="0"/>
              </a:spcAft>
              <a:buNone/>
              <a:defRPr sz="2000">
                <a:solidFill>
                  <a:srgbClr val="000066"/>
                </a:solidFill>
                <a:latin typeface="+mn-lt"/>
                <a:cs typeface="+mn-cs"/>
              </a:defRPr>
            </a:lvl9pPr>
          </a:lstStyle>
          <a:p>
            <a:r>
              <a:rPr lang="en-US" dirty="0"/>
              <a:t>alssalamu `</a:t>
            </a:r>
            <a:r>
              <a:rPr lang="en-US" dirty="0" err="1"/>
              <a:t>alayka</a:t>
            </a:r>
            <a:r>
              <a:rPr lang="en-US" dirty="0"/>
              <a:t> </a:t>
            </a:r>
            <a:r>
              <a:rPr lang="en-US" dirty="0" err="1"/>
              <a:t>ya</a:t>
            </a:r>
            <a:r>
              <a:rPr lang="en-US" dirty="0"/>
              <a:t> </a:t>
            </a:r>
            <a:r>
              <a:rPr lang="en-US" dirty="0" err="1"/>
              <a:t>waliyya</a:t>
            </a:r>
            <a:r>
              <a:rPr lang="en-US" dirty="0"/>
              <a:t> al-</a:t>
            </a:r>
            <a:r>
              <a:rPr lang="en-US" dirty="0" err="1"/>
              <a:t>awliya'i</a:t>
            </a:r>
            <a:endParaRPr lang="en-US" dirty="0"/>
          </a:p>
        </p:txBody>
      </p:sp>
      <p:sp>
        <p:nvSpPr>
          <p:cNvPr id="10" name="Text Box 13"/>
          <p:cNvSpPr txBox="1">
            <a:spLocks noChangeArrowheads="1"/>
          </p:cNvSpPr>
          <p:nvPr/>
        </p:nvSpPr>
        <p:spPr bwMode="auto">
          <a:xfrm>
            <a:off x="0" y="0"/>
            <a:ext cx="9144000" cy="336550"/>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1600" b="1" dirty="0" smtClean="0">
                <a:solidFill>
                  <a:srgbClr val="FFFF99"/>
                </a:solidFill>
                <a:latin typeface="Trebuchet MS" pitchFamily="34" charset="0"/>
              </a:rPr>
              <a:t>Ziyārat of Imam Ali (A.S) on 17th Rabi’al awwal</a:t>
            </a:r>
            <a:endParaRPr lang="en-US" sz="1600" b="1" dirty="0">
              <a:solidFill>
                <a:srgbClr val="FFFF99"/>
              </a:solidFill>
              <a:latin typeface="Trebuchet MS" pitchFamily="34" charset="0"/>
            </a:endParaRPr>
          </a:p>
        </p:txBody>
      </p:sp>
      <p:sp>
        <p:nvSpPr>
          <p:cNvPr id="13" name="Text Box 13"/>
          <p:cNvSpPr txBox="1">
            <a:spLocks noChangeArrowheads="1"/>
          </p:cNvSpPr>
          <p:nvPr/>
        </p:nvSpPr>
        <p:spPr bwMode="auto">
          <a:xfrm>
            <a:off x="4876800" y="-1002"/>
            <a:ext cx="4267200" cy="337552"/>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r" rtl="1"/>
            <a:r>
              <a:rPr lang="ar-SA" sz="1600" b="1" smtClean="0">
                <a:solidFill>
                  <a:srgbClr val="FFFF99"/>
                </a:solidFill>
                <a:latin typeface="Trebuchet MS" pitchFamily="34" charset="0"/>
              </a:rPr>
              <a:t>زيارة أمير المؤمنين (عليه السلام) يوم ١٧ ربيع الأول</a:t>
            </a:r>
          </a:p>
        </p:txBody>
      </p:sp>
    </p:spTree>
    <p:extLst>
      <p:ext uri="{BB962C8B-B14F-4D97-AF65-F5344CB8AC3E}">
        <p14:creationId xmlns:p14="http://schemas.microsoft.com/office/powerpoint/2010/main" val="206528024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13360" y="914400"/>
            <a:ext cx="8778240" cy="1470025"/>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rtl="1">
              <a:lnSpc>
                <a:spcPts val="5500"/>
              </a:lnSpc>
            </a:pPr>
            <a:r>
              <a:rPr lang="ar-SA" sz="7200" kern="1200">
                <a:latin typeface="Attari_Quran" pitchFamily="2" charset="-78"/>
                <a:ea typeface="+mn-ea"/>
                <a:cs typeface="Attari_Quran" pitchFamily="2" charset="-78"/>
              </a:rPr>
              <a:t>اَلسَّلاَمُ عَلَيْكَ يَا سَيِّدَ </a:t>
            </a:r>
            <a:r>
              <a:rPr lang="ar-SA" sz="7200" kern="1200" err="1">
                <a:latin typeface="Attari_Quran" pitchFamily="2" charset="-78"/>
                <a:ea typeface="+mn-ea"/>
                <a:cs typeface="Attari_Quran" pitchFamily="2" charset="-78"/>
              </a:rPr>
              <a:t>ٱلشُّهَدَاءِ</a:t>
            </a:r>
            <a:endParaRPr lang="en-US" sz="72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743200"/>
            <a:ext cx="8763000" cy="17526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342900" indent="-342900"/>
            <a:r>
              <a:rPr lang="en-US" b="1" kern="1200">
                <a:latin typeface="Arial" pitchFamily="34" charset="0"/>
                <a:ea typeface="MS Mincho" pitchFamily="49" charset="-128"/>
                <a:cs typeface="Arial" pitchFamily="34" charset="0"/>
              </a:rPr>
              <a:t>Peace be upon you, O master of martyrs.</a:t>
            </a:r>
          </a:p>
        </p:txBody>
      </p:sp>
      <p:sp>
        <p:nvSpPr>
          <p:cNvPr id="7" name="Subtitle 4"/>
          <p:cNvSpPr txBox="1">
            <a:spLocks/>
          </p:cNvSpPr>
          <p:nvPr/>
        </p:nvSpPr>
        <p:spPr bwMode="auto">
          <a:xfrm>
            <a:off x="213360" y="5029200"/>
            <a:ext cx="877824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marL="342900" indent="-342900" algn="ctr">
              <a:spcBef>
                <a:spcPct val="20000"/>
              </a:spcBef>
              <a:buNone/>
              <a:defRPr sz="2400" b="1" i="1">
                <a:solidFill>
                  <a:srgbClr val="000066"/>
                </a:solidFill>
                <a:latin typeface="+mn-lt"/>
                <a:ea typeface="MS Mincho" pitchFamily="49" charset="-128"/>
                <a:cs typeface="+mn-cs"/>
              </a:defRPr>
            </a:lvl1pPr>
            <a:lvl2pPr indent="0" algn="ctr">
              <a:spcBef>
                <a:spcPct val="20000"/>
              </a:spcBef>
              <a:buNone/>
              <a:defRPr sz="2800">
                <a:solidFill>
                  <a:srgbClr val="000066"/>
                </a:solidFill>
                <a:latin typeface="+mn-lt"/>
                <a:cs typeface="+mn-cs"/>
              </a:defRPr>
            </a:lvl2pPr>
            <a:lvl3pPr indent="0" algn="ctr">
              <a:spcBef>
                <a:spcPct val="20000"/>
              </a:spcBef>
              <a:buNone/>
              <a:defRPr sz="2400">
                <a:solidFill>
                  <a:srgbClr val="000066"/>
                </a:solidFill>
                <a:latin typeface="+mn-lt"/>
                <a:cs typeface="+mn-cs"/>
              </a:defRPr>
            </a:lvl3pPr>
            <a:lvl4pPr indent="0" algn="ctr">
              <a:spcBef>
                <a:spcPct val="20000"/>
              </a:spcBef>
              <a:buNone/>
              <a:defRPr sz="2000">
                <a:solidFill>
                  <a:srgbClr val="000066"/>
                </a:solidFill>
                <a:latin typeface="+mn-lt"/>
                <a:cs typeface="+mn-cs"/>
              </a:defRPr>
            </a:lvl4pPr>
            <a:lvl5pPr indent="0" algn="ctr">
              <a:spcBef>
                <a:spcPct val="20000"/>
              </a:spcBef>
              <a:buNone/>
              <a:defRPr sz="2000">
                <a:solidFill>
                  <a:srgbClr val="000066"/>
                </a:solidFill>
                <a:latin typeface="+mn-lt"/>
                <a:cs typeface="+mn-cs"/>
              </a:defRPr>
            </a:lvl5pPr>
            <a:lvl6pPr indent="0" algn="ctr" fontAlgn="base">
              <a:spcBef>
                <a:spcPct val="20000"/>
              </a:spcBef>
              <a:spcAft>
                <a:spcPct val="0"/>
              </a:spcAft>
              <a:buNone/>
              <a:defRPr sz="2000">
                <a:solidFill>
                  <a:srgbClr val="000066"/>
                </a:solidFill>
                <a:latin typeface="+mn-lt"/>
                <a:cs typeface="+mn-cs"/>
              </a:defRPr>
            </a:lvl6pPr>
            <a:lvl7pPr indent="0" algn="ctr" fontAlgn="base">
              <a:spcBef>
                <a:spcPct val="20000"/>
              </a:spcBef>
              <a:spcAft>
                <a:spcPct val="0"/>
              </a:spcAft>
              <a:buNone/>
              <a:defRPr sz="2000">
                <a:solidFill>
                  <a:srgbClr val="000066"/>
                </a:solidFill>
                <a:latin typeface="+mn-lt"/>
                <a:cs typeface="+mn-cs"/>
              </a:defRPr>
            </a:lvl7pPr>
            <a:lvl8pPr indent="0" algn="ctr" fontAlgn="base">
              <a:spcBef>
                <a:spcPct val="20000"/>
              </a:spcBef>
              <a:spcAft>
                <a:spcPct val="0"/>
              </a:spcAft>
              <a:buNone/>
              <a:defRPr sz="2000">
                <a:solidFill>
                  <a:srgbClr val="000066"/>
                </a:solidFill>
                <a:latin typeface="+mn-lt"/>
                <a:cs typeface="+mn-cs"/>
              </a:defRPr>
            </a:lvl8pPr>
            <a:lvl9pPr indent="0" algn="ctr" fontAlgn="base">
              <a:spcBef>
                <a:spcPct val="20000"/>
              </a:spcBef>
              <a:spcAft>
                <a:spcPct val="0"/>
              </a:spcAft>
              <a:buNone/>
              <a:defRPr sz="2000">
                <a:solidFill>
                  <a:srgbClr val="000066"/>
                </a:solidFill>
                <a:latin typeface="+mn-lt"/>
                <a:cs typeface="+mn-cs"/>
              </a:defRPr>
            </a:lvl9pPr>
          </a:lstStyle>
          <a:p>
            <a:r>
              <a:rPr lang="en-US" dirty="0"/>
              <a:t>alssalamu `</a:t>
            </a:r>
            <a:r>
              <a:rPr lang="en-US" dirty="0" err="1"/>
              <a:t>alayka</a:t>
            </a:r>
            <a:r>
              <a:rPr lang="en-US" dirty="0"/>
              <a:t> </a:t>
            </a:r>
            <a:r>
              <a:rPr lang="en-US" dirty="0" err="1"/>
              <a:t>ya</a:t>
            </a:r>
            <a:r>
              <a:rPr lang="en-US" dirty="0"/>
              <a:t> </a:t>
            </a:r>
            <a:r>
              <a:rPr lang="en-US" dirty="0" err="1"/>
              <a:t>sayyida</a:t>
            </a:r>
            <a:r>
              <a:rPr lang="en-US" dirty="0"/>
              <a:t> </a:t>
            </a:r>
            <a:r>
              <a:rPr lang="en-US" dirty="0" err="1"/>
              <a:t>alshshuhada'i</a:t>
            </a:r>
            <a:endParaRPr lang="en-US" dirty="0"/>
          </a:p>
        </p:txBody>
      </p:sp>
      <p:sp>
        <p:nvSpPr>
          <p:cNvPr id="10" name="Text Box 13"/>
          <p:cNvSpPr txBox="1">
            <a:spLocks noChangeArrowheads="1"/>
          </p:cNvSpPr>
          <p:nvPr/>
        </p:nvSpPr>
        <p:spPr bwMode="auto">
          <a:xfrm>
            <a:off x="0" y="0"/>
            <a:ext cx="9144000" cy="336550"/>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1600" b="1" dirty="0" smtClean="0">
                <a:solidFill>
                  <a:srgbClr val="FFFF99"/>
                </a:solidFill>
                <a:latin typeface="Trebuchet MS" pitchFamily="34" charset="0"/>
              </a:rPr>
              <a:t>Ziyārat of Imam Ali (A.S) on 17th Rabi’al awwal</a:t>
            </a:r>
            <a:endParaRPr lang="en-US" sz="1600" b="1" dirty="0">
              <a:solidFill>
                <a:srgbClr val="FFFF99"/>
              </a:solidFill>
              <a:latin typeface="Trebuchet MS" pitchFamily="34" charset="0"/>
            </a:endParaRPr>
          </a:p>
        </p:txBody>
      </p:sp>
      <p:sp>
        <p:nvSpPr>
          <p:cNvPr id="13" name="Text Box 13"/>
          <p:cNvSpPr txBox="1">
            <a:spLocks noChangeArrowheads="1"/>
          </p:cNvSpPr>
          <p:nvPr/>
        </p:nvSpPr>
        <p:spPr bwMode="auto">
          <a:xfrm>
            <a:off x="4876800" y="-1002"/>
            <a:ext cx="4267200" cy="337552"/>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r" rtl="1"/>
            <a:r>
              <a:rPr lang="ar-SA" sz="1600" b="1" smtClean="0">
                <a:solidFill>
                  <a:srgbClr val="FFFF99"/>
                </a:solidFill>
                <a:latin typeface="Trebuchet MS" pitchFamily="34" charset="0"/>
              </a:rPr>
              <a:t>زيارة أمير المؤمنين (عليه السلام) يوم ١٧ ربيع الأول</a:t>
            </a:r>
          </a:p>
        </p:txBody>
      </p:sp>
    </p:spTree>
    <p:extLst>
      <p:ext uri="{BB962C8B-B14F-4D97-AF65-F5344CB8AC3E}">
        <p14:creationId xmlns:p14="http://schemas.microsoft.com/office/powerpoint/2010/main" val="206528024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13360" y="914400"/>
            <a:ext cx="8778240" cy="1470025"/>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rtl="1">
              <a:lnSpc>
                <a:spcPts val="5500"/>
              </a:lnSpc>
            </a:pPr>
            <a:r>
              <a:rPr lang="ar-SA" sz="7200" kern="1200">
                <a:latin typeface="Attari_Quran" pitchFamily="2" charset="-78"/>
                <a:ea typeface="+mn-ea"/>
                <a:cs typeface="Attari_Quran" pitchFamily="2" charset="-78"/>
              </a:rPr>
              <a:t>اَلسَّلاَمُ عَلَيْكَ يَا آيَةَ </a:t>
            </a:r>
            <a:r>
              <a:rPr lang="ar-SA" sz="7200" kern="1200" err="1">
                <a:latin typeface="Attari_Quran" pitchFamily="2" charset="-78"/>
                <a:ea typeface="+mn-ea"/>
                <a:cs typeface="Attari_Quran" pitchFamily="2" charset="-78"/>
              </a:rPr>
              <a:t>ٱللَّهِ</a:t>
            </a:r>
            <a:r>
              <a:rPr lang="ar-SA" sz="7200" kern="1200">
                <a:latin typeface="Attari_Quran" pitchFamily="2" charset="-78"/>
                <a:ea typeface="+mn-ea"/>
                <a:cs typeface="Attari_Quran" pitchFamily="2" charset="-78"/>
              </a:rPr>
              <a:t> </a:t>
            </a:r>
            <a:r>
              <a:rPr lang="ar-SA" sz="7200" kern="1200" err="1">
                <a:latin typeface="Attari_Quran" pitchFamily="2" charset="-78"/>
                <a:ea typeface="+mn-ea"/>
                <a:cs typeface="Attari_Quran" pitchFamily="2" charset="-78"/>
              </a:rPr>
              <a:t>ٱلْعُظْمَىٰ</a:t>
            </a:r>
            <a:endParaRPr lang="en-US" sz="72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743200"/>
            <a:ext cx="8763000" cy="17526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342900" indent="-342900"/>
            <a:r>
              <a:rPr lang="en-US" b="1" kern="1200">
                <a:latin typeface="Arial" pitchFamily="34" charset="0"/>
                <a:ea typeface="MS Mincho" pitchFamily="49" charset="-128"/>
                <a:cs typeface="Arial" pitchFamily="34" charset="0"/>
              </a:rPr>
              <a:t>Peace be upon you, O grandest sign of Allah.</a:t>
            </a:r>
          </a:p>
        </p:txBody>
      </p:sp>
      <p:sp>
        <p:nvSpPr>
          <p:cNvPr id="7" name="Subtitle 4"/>
          <p:cNvSpPr txBox="1">
            <a:spLocks/>
          </p:cNvSpPr>
          <p:nvPr/>
        </p:nvSpPr>
        <p:spPr bwMode="auto">
          <a:xfrm>
            <a:off x="213360" y="5029200"/>
            <a:ext cx="877824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marL="342900" indent="-342900" algn="ctr">
              <a:spcBef>
                <a:spcPct val="20000"/>
              </a:spcBef>
              <a:buNone/>
              <a:defRPr sz="2400" b="1" i="1">
                <a:solidFill>
                  <a:srgbClr val="000066"/>
                </a:solidFill>
                <a:latin typeface="+mn-lt"/>
                <a:ea typeface="MS Mincho" pitchFamily="49" charset="-128"/>
                <a:cs typeface="+mn-cs"/>
              </a:defRPr>
            </a:lvl1pPr>
            <a:lvl2pPr indent="0" algn="ctr">
              <a:spcBef>
                <a:spcPct val="20000"/>
              </a:spcBef>
              <a:buNone/>
              <a:defRPr sz="2800">
                <a:solidFill>
                  <a:srgbClr val="000066"/>
                </a:solidFill>
                <a:latin typeface="+mn-lt"/>
                <a:cs typeface="+mn-cs"/>
              </a:defRPr>
            </a:lvl2pPr>
            <a:lvl3pPr indent="0" algn="ctr">
              <a:spcBef>
                <a:spcPct val="20000"/>
              </a:spcBef>
              <a:buNone/>
              <a:defRPr sz="2400">
                <a:solidFill>
                  <a:srgbClr val="000066"/>
                </a:solidFill>
                <a:latin typeface="+mn-lt"/>
                <a:cs typeface="+mn-cs"/>
              </a:defRPr>
            </a:lvl3pPr>
            <a:lvl4pPr indent="0" algn="ctr">
              <a:spcBef>
                <a:spcPct val="20000"/>
              </a:spcBef>
              <a:buNone/>
              <a:defRPr sz="2000">
                <a:solidFill>
                  <a:srgbClr val="000066"/>
                </a:solidFill>
                <a:latin typeface="+mn-lt"/>
                <a:cs typeface="+mn-cs"/>
              </a:defRPr>
            </a:lvl4pPr>
            <a:lvl5pPr indent="0" algn="ctr">
              <a:spcBef>
                <a:spcPct val="20000"/>
              </a:spcBef>
              <a:buNone/>
              <a:defRPr sz="2000">
                <a:solidFill>
                  <a:srgbClr val="000066"/>
                </a:solidFill>
                <a:latin typeface="+mn-lt"/>
                <a:cs typeface="+mn-cs"/>
              </a:defRPr>
            </a:lvl5pPr>
            <a:lvl6pPr indent="0" algn="ctr" fontAlgn="base">
              <a:spcBef>
                <a:spcPct val="20000"/>
              </a:spcBef>
              <a:spcAft>
                <a:spcPct val="0"/>
              </a:spcAft>
              <a:buNone/>
              <a:defRPr sz="2000">
                <a:solidFill>
                  <a:srgbClr val="000066"/>
                </a:solidFill>
                <a:latin typeface="+mn-lt"/>
                <a:cs typeface="+mn-cs"/>
              </a:defRPr>
            </a:lvl6pPr>
            <a:lvl7pPr indent="0" algn="ctr" fontAlgn="base">
              <a:spcBef>
                <a:spcPct val="20000"/>
              </a:spcBef>
              <a:spcAft>
                <a:spcPct val="0"/>
              </a:spcAft>
              <a:buNone/>
              <a:defRPr sz="2000">
                <a:solidFill>
                  <a:srgbClr val="000066"/>
                </a:solidFill>
                <a:latin typeface="+mn-lt"/>
                <a:cs typeface="+mn-cs"/>
              </a:defRPr>
            </a:lvl7pPr>
            <a:lvl8pPr indent="0" algn="ctr" fontAlgn="base">
              <a:spcBef>
                <a:spcPct val="20000"/>
              </a:spcBef>
              <a:spcAft>
                <a:spcPct val="0"/>
              </a:spcAft>
              <a:buNone/>
              <a:defRPr sz="2000">
                <a:solidFill>
                  <a:srgbClr val="000066"/>
                </a:solidFill>
                <a:latin typeface="+mn-lt"/>
                <a:cs typeface="+mn-cs"/>
              </a:defRPr>
            </a:lvl8pPr>
            <a:lvl9pPr indent="0" algn="ctr" fontAlgn="base">
              <a:spcBef>
                <a:spcPct val="20000"/>
              </a:spcBef>
              <a:spcAft>
                <a:spcPct val="0"/>
              </a:spcAft>
              <a:buNone/>
              <a:defRPr sz="2000">
                <a:solidFill>
                  <a:srgbClr val="000066"/>
                </a:solidFill>
                <a:latin typeface="+mn-lt"/>
                <a:cs typeface="+mn-cs"/>
              </a:defRPr>
            </a:lvl9pPr>
          </a:lstStyle>
          <a:p>
            <a:r>
              <a:rPr lang="en-US" dirty="0"/>
              <a:t>alssalamu `</a:t>
            </a:r>
            <a:r>
              <a:rPr lang="en-US" dirty="0" err="1"/>
              <a:t>alayka</a:t>
            </a:r>
            <a:r>
              <a:rPr lang="en-US" dirty="0"/>
              <a:t> </a:t>
            </a:r>
            <a:r>
              <a:rPr lang="en-US" dirty="0" err="1"/>
              <a:t>ya</a:t>
            </a:r>
            <a:r>
              <a:rPr lang="en-US" dirty="0"/>
              <a:t> </a:t>
            </a:r>
            <a:r>
              <a:rPr lang="en-US" dirty="0" err="1"/>
              <a:t>ayata</a:t>
            </a:r>
            <a:r>
              <a:rPr lang="en-US" dirty="0"/>
              <a:t> </a:t>
            </a:r>
            <a:r>
              <a:rPr lang="en-US" dirty="0" err="1"/>
              <a:t>allahi</a:t>
            </a:r>
            <a:r>
              <a:rPr lang="en-US" dirty="0"/>
              <a:t> </a:t>
            </a:r>
            <a:r>
              <a:rPr lang="en-US" dirty="0" err="1"/>
              <a:t>al`uzma</a:t>
            </a:r>
            <a:endParaRPr lang="en-US" dirty="0"/>
          </a:p>
        </p:txBody>
      </p:sp>
      <p:sp>
        <p:nvSpPr>
          <p:cNvPr id="10" name="Text Box 13"/>
          <p:cNvSpPr txBox="1">
            <a:spLocks noChangeArrowheads="1"/>
          </p:cNvSpPr>
          <p:nvPr/>
        </p:nvSpPr>
        <p:spPr bwMode="auto">
          <a:xfrm>
            <a:off x="0" y="0"/>
            <a:ext cx="9144000" cy="336550"/>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1600" b="1" dirty="0" smtClean="0">
                <a:solidFill>
                  <a:srgbClr val="FFFF99"/>
                </a:solidFill>
                <a:latin typeface="Trebuchet MS" pitchFamily="34" charset="0"/>
              </a:rPr>
              <a:t>Ziyārat of Imam Ali (A.S) on 17th Rabi’al awwal</a:t>
            </a:r>
            <a:endParaRPr lang="en-US" sz="1600" b="1" dirty="0">
              <a:solidFill>
                <a:srgbClr val="FFFF99"/>
              </a:solidFill>
              <a:latin typeface="Trebuchet MS" pitchFamily="34" charset="0"/>
            </a:endParaRPr>
          </a:p>
        </p:txBody>
      </p:sp>
      <p:sp>
        <p:nvSpPr>
          <p:cNvPr id="13" name="Text Box 13"/>
          <p:cNvSpPr txBox="1">
            <a:spLocks noChangeArrowheads="1"/>
          </p:cNvSpPr>
          <p:nvPr/>
        </p:nvSpPr>
        <p:spPr bwMode="auto">
          <a:xfrm>
            <a:off x="4876800" y="-1002"/>
            <a:ext cx="4267200" cy="337552"/>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r" rtl="1"/>
            <a:r>
              <a:rPr lang="ar-SA" sz="1600" b="1" smtClean="0">
                <a:solidFill>
                  <a:srgbClr val="FFFF99"/>
                </a:solidFill>
                <a:latin typeface="Trebuchet MS" pitchFamily="34" charset="0"/>
              </a:rPr>
              <a:t>زيارة أمير المؤمنين (عليه السلام) يوم ١٧ ربيع الأول</a:t>
            </a:r>
          </a:p>
        </p:txBody>
      </p:sp>
    </p:spTree>
    <p:extLst>
      <p:ext uri="{BB962C8B-B14F-4D97-AF65-F5344CB8AC3E}">
        <p14:creationId xmlns:p14="http://schemas.microsoft.com/office/powerpoint/2010/main" val="206528024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13360" y="914400"/>
            <a:ext cx="8778240" cy="1470025"/>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rtl="1">
              <a:lnSpc>
                <a:spcPts val="5500"/>
              </a:lnSpc>
            </a:pPr>
            <a:r>
              <a:rPr lang="ar-SA" sz="7200" kern="1200">
                <a:latin typeface="Attari_Quran" pitchFamily="2" charset="-78"/>
                <a:ea typeface="+mn-ea"/>
                <a:cs typeface="Attari_Quran" pitchFamily="2" charset="-78"/>
              </a:rPr>
              <a:t>اَلسَّلاَمُ عَلَيْكَ يَا خَامِسَ </a:t>
            </a:r>
            <a:r>
              <a:rPr lang="ar-SA" sz="7200" kern="1200" smtClean="0">
                <a:latin typeface="Attari_Quran" pitchFamily="2" charset="-78"/>
                <a:ea typeface="+mn-ea"/>
                <a:cs typeface="Attari_Quran" pitchFamily="2" charset="-78"/>
              </a:rPr>
              <a:t>اهْلِ </a:t>
            </a:r>
            <a:r>
              <a:rPr lang="ar-SA" sz="7200" kern="1200" err="1">
                <a:latin typeface="Attari_Quran" pitchFamily="2" charset="-78"/>
                <a:ea typeface="+mn-ea"/>
                <a:cs typeface="Attari_Quran" pitchFamily="2" charset="-78"/>
              </a:rPr>
              <a:t>ٱلْعَبَاءِ</a:t>
            </a:r>
            <a:endParaRPr lang="en-US" sz="72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743200"/>
            <a:ext cx="8763000" cy="17526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342900" indent="-342900"/>
            <a:r>
              <a:rPr lang="en-US" b="1" kern="1200">
                <a:latin typeface="Arial" pitchFamily="34" charset="0"/>
                <a:ea typeface="MS Mincho" pitchFamily="49" charset="-128"/>
                <a:cs typeface="Arial" pitchFamily="34" charset="0"/>
              </a:rPr>
              <a:t>Peace be upon you, O fifth of the People of the Cloak.</a:t>
            </a:r>
          </a:p>
        </p:txBody>
      </p:sp>
      <p:sp>
        <p:nvSpPr>
          <p:cNvPr id="7" name="Subtitle 4"/>
          <p:cNvSpPr txBox="1">
            <a:spLocks/>
          </p:cNvSpPr>
          <p:nvPr/>
        </p:nvSpPr>
        <p:spPr bwMode="auto">
          <a:xfrm>
            <a:off x="213360" y="5029200"/>
            <a:ext cx="877824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marL="342900" indent="-342900" algn="ctr">
              <a:spcBef>
                <a:spcPct val="20000"/>
              </a:spcBef>
              <a:buNone/>
              <a:defRPr sz="2400" b="1" i="1">
                <a:solidFill>
                  <a:srgbClr val="000066"/>
                </a:solidFill>
                <a:latin typeface="+mn-lt"/>
                <a:ea typeface="MS Mincho" pitchFamily="49" charset="-128"/>
                <a:cs typeface="+mn-cs"/>
              </a:defRPr>
            </a:lvl1pPr>
            <a:lvl2pPr indent="0" algn="ctr">
              <a:spcBef>
                <a:spcPct val="20000"/>
              </a:spcBef>
              <a:buNone/>
              <a:defRPr sz="2800">
                <a:solidFill>
                  <a:srgbClr val="000066"/>
                </a:solidFill>
                <a:latin typeface="+mn-lt"/>
                <a:cs typeface="+mn-cs"/>
              </a:defRPr>
            </a:lvl2pPr>
            <a:lvl3pPr indent="0" algn="ctr">
              <a:spcBef>
                <a:spcPct val="20000"/>
              </a:spcBef>
              <a:buNone/>
              <a:defRPr sz="2400">
                <a:solidFill>
                  <a:srgbClr val="000066"/>
                </a:solidFill>
                <a:latin typeface="+mn-lt"/>
                <a:cs typeface="+mn-cs"/>
              </a:defRPr>
            </a:lvl3pPr>
            <a:lvl4pPr indent="0" algn="ctr">
              <a:spcBef>
                <a:spcPct val="20000"/>
              </a:spcBef>
              <a:buNone/>
              <a:defRPr sz="2000">
                <a:solidFill>
                  <a:srgbClr val="000066"/>
                </a:solidFill>
                <a:latin typeface="+mn-lt"/>
                <a:cs typeface="+mn-cs"/>
              </a:defRPr>
            </a:lvl4pPr>
            <a:lvl5pPr indent="0" algn="ctr">
              <a:spcBef>
                <a:spcPct val="20000"/>
              </a:spcBef>
              <a:buNone/>
              <a:defRPr sz="2000">
                <a:solidFill>
                  <a:srgbClr val="000066"/>
                </a:solidFill>
                <a:latin typeface="+mn-lt"/>
                <a:cs typeface="+mn-cs"/>
              </a:defRPr>
            </a:lvl5pPr>
            <a:lvl6pPr indent="0" algn="ctr" fontAlgn="base">
              <a:spcBef>
                <a:spcPct val="20000"/>
              </a:spcBef>
              <a:spcAft>
                <a:spcPct val="0"/>
              </a:spcAft>
              <a:buNone/>
              <a:defRPr sz="2000">
                <a:solidFill>
                  <a:srgbClr val="000066"/>
                </a:solidFill>
                <a:latin typeface="+mn-lt"/>
                <a:cs typeface="+mn-cs"/>
              </a:defRPr>
            </a:lvl6pPr>
            <a:lvl7pPr indent="0" algn="ctr" fontAlgn="base">
              <a:spcBef>
                <a:spcPct val="20000"/>
              </a:spcBef>
              <a:spcAft>
                <a:spcPct val="0"/>
              </a:spcAft>
              <a:buNone/>
              <a:defRPr sz="2000">
                <a:solidFill>
                  <a:srgbClr val="000066"/>
                </a:solidFill>
                <a:latin typeface="+mn-lt"/>
                <a:cs typeface="+mn-cs"/>
              </a:defRPr>
            </a:lvl7pPr>
            <a:lvl8pPr indent="0" algn="ctr" fontAlgn="base">
              <a:spcBef>
                <a:spcPct val="20000"/>
              </a:spcBef>
              <a:spcAft>
                <a:spcPct val="0"/>
              </a:spcAft>
              <a:buNone/>
              <a:defRPr sz="2000">
                <a:solidFill>
                  <a:srgbClr val="000066"/>
                </a:solidFill>
                <a:latin typeface="+mn-lt"/>
                <a:cs typeface="+mn-cs"/>
              </a:defRPr>
            </a:lvl8pPr>
            <a:lvl9pPr indent="0" algn="ctr" fontAlgn="base">
              <a:spcBef>
                <a:spcPct val="20000"/>
              </a:spcBef>
              <a:spcAft>
                <a:spcPct val="0"/>
              </a:spcAft>
              <a:buNone/>
              <a:defRPr sz="2000">
                <a:solidFill>
                  <a:srgbClr val="000066"/>
                </a:solidFill>
                <a:latin typeface="+mn-lt"/>
                <a:cs typeface="+mn-cs"/>
              </a:defRPr>
            </a:lvl9pPr>
          </a:lstStyle>
          <a:p>
            <a:r>
              <a:rPr lang="en-US" dirty="0"/>
              <a:t>alssalamu `</a:t>
            </a:r>
            <a:r>
              <a:rPr lang="en-US" dirty="0" err="1"/>
              <a:t>alayka</a:t>
            </a:r>
            <a:r>
              <a:rPr lang="en-US" dirty="0"/>
              <a:t> </a:t>
            </a:r>
            <a:r>
              <a:rPr lang="en-US" dirty="0" err="1"/>
              <a:t>ya</a:t>
            </a:r>
            <a:r>
              <a:rPr lang="en-US" dirty="0"/>
              <a:t> </a:t>
            </a:r>
            <a:r>
              <a:rPr lang="en-US" dirty="0" err="1"/>
              <a:t>khamisa</a:t>
            </a:r>
            <a:r>
              <a:rPr lang="en-US" dirty="0"/>
              <a:t> </a:t>
            </a:r>
            <a:r>
              <a:rPr lang="en-US" dirty="0" err="1"/>
              <a:t>ahli</a:t>
            </a:r>
            <a:r>
              <a:rPr lang="en-US" dirty="0"/>
              <a:t> </a:t>
            </a:r>
            <a:r>
              <a:rPr lang="en-US" dirty="0" err="1"/>
              <a:t>al`aba'i</a:t>
            </a:r>
            <a:endParaRPr lang="en-US" dirty="0"/>
          </a:p>
        </p:txBody>
      </p:sp>
      <p:sp>
        <p:nvSpPr>
          <p:cNvPr id="10" name="Text Box 13"/>
          <p:cNvSpPr txBox="1">
            <a:spLocks noChangeArrowheads="1"/>
          </p:cNvSpPr>
          <p:nvPr/>
        </p:nvSpPr>
        <p:spPr bwMode="auto">
          <a:xfrm>
            <a:off x="0" y="0"/>
            <a:ext cx="9144000" cy="336550"/>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1600" b="1" dirty="0" smtClean="0">
                <a:solidFill>
                  <a:srgbClr val="FFFF99"/>
                </a:solidFill>
                <a:latin typeface="Trebuchet MS" pitchFamily="34" charset="0"/>
              </a:rPr>
              <a:t>Ziyārat of Imam Ali (A.S) on 17th Rabi’al awwal</a:t>
            </a:r>
            <a:endParaRPr lang="en-US" sz="1600" b="1" dirty="0">
              <a:solidFill>
                <a:srgbClr val="FFFF99"/>
              </a:solidFill>
              <a:latin typeface="Trebuchet MS" pitchFamily="34" charset="0"/>
            </a:endParaRPr>
          </a:p>
        </p:txBody>
      </p:sp>
      <p:sp>
        <p:nvSpPr>
          <p:cNvPr id="13" name="Text Box 13"/>
          <p:cNvSpPr txBox="1">
            <a:spLocks noChangeArrowheads="1"/>
          </p:cNvSpPr>
          <p:nvPr/>
        </p:nvSpPr>
        <p:spPr bwMode="auto">
          <a:xfrm>
            <a:off x="4876800" y="-1002"/>
            <a:ext cx="4267200" cy="337552"/>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r" rtl="1"/>
            <a:r>
              <a:rPr lang="ar-SA" sz="1600" b="1" smtClean="0">
                <a:solidFill>
                  <a:srgbClr val="FFFF99"/>
                </a:solidFill>
                <a:latin typeface="Trebuchet MS" pitchFamily="34" charset="0"/>
              </a:rPr>
              <a:t>زيارة أمير المؤمنين (عليه السلام) يوم ١٧ ربيع الأول</a:t>
            </a:r>
          </a:p>
        </p:txBody>
      </p:sp>
    </p:spTree>
    <p:extLst>
      <p:ext uri="{BB962C8B-B14F-4D97-AF65-F5344CB8AC3E}">
        <p14:creationId xmlns:p14="http://schemas.microsoft.com/office/powerpoint/2010/main" val="206528024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13360" y="914400"/>
            <a:ext cx="8778240" cy="1470025"/>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rtl="1">
              <a:lnSpc>
                <a:spcPts val="5500"/>
              </a:lnSpc>
            </a:pPr>
            <a:r>
              <a:rPr lang="ar-SA" sz="7200" kern="1200">
                <a:latin typeface="Attari_Quran" pitchFamily="2" charset="-78"/>
                <a:ea typeface="+mn-ea"/>
                <a:cs typeface="Attari_Quran" pitchFamily="2" charset="-78"/>
              </a:rPr>
              <a:t>اَلسَّلاَمُ عَلَيْكَ يَا قَائِدَ </a:t>
            </a:r>
            <a:r>
              <a:rPr lang="ar-SA" sz="7200" kern="1200" err="1">
                <a:latin typeface="Attari_Quran" pitchFamily="2" charset="-78"/>
                <a:ea typeface="+mn-ea"/>
                <a:cs typeface="Attari_Quran" pitchFamily="2" charset="-78"/>
              </a:rPr>
              <a:t>ٱلْغُرِّ</a:t>
            </a:r>
            <a:r>
              <a:rPr lang="ar-SA" sz="7200" kern="1200">
                <a:latin typeface="Attari_Quran" pitchFamily="2" charset="-78"/>
                <a:ea typeface="+mn-ea"/>
                <a:cs typeface="Attari_Quran" pitchFamily="2" charset="-78"/>
              </a:rPr>
              <a:t> </a:t>
            </a:r>
            <a:r>
              <a:rPr lang="ar-SA" sz="7200" kern="1200" err="1">
                <a:latin typeface="Attari_Quran" pitchFamily="2" charset="-78"/>
                <a:ea typeface="+mn-ea"/>
                <a:cs typeface="Attari_Quran" pitchFamily="2" charset="-78"/>
              </a:rPr>
              <a:t>ٱلْمُحَجَّلِينَ</a:t>
            </a:r>
            <a:r>
              <a:rPr lang="ar-SA" sz="7200" kern="1200">
                <a:latin typeface="Attari_Quran" pitchFamily="2" charset="-78"/>
                <a:ea typeface="+mn-ea"/>
                <a:cs typeface="Attari_Quran" pitchFamily="2" charset="-78"/>
              </a:rPr>
              <a:t> </a:t>
            </a:r>
            <a:r>
              <a:rPr lang="ar-SA" sz="7200" kern="1200" err="1" smtClean="0">
                <a:latin typeface="Attari_Quran" pitchFamily="2" charset="-78"/>
                <a:ea typeface="+mn-ea"/>
                <a:cs typeface="Attari_Quran" pitchFamily="2" charset="-78"/>
              </a:rPr>
              <a:t>ٱلاتْقِيَاءِ</a:t>
            </a:r>
            <a:endParaRPr lang="en-US" sz="72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743200"/>
            <a:ext cx="8763000" cy="17526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342900" indent="-342900"/>
            <a:r>
              <a:rPr lang="en-US" b="1" kern="1200">
                <a:latin typeface="Arial" pitchFamily="34" charset="0"/>
                <a:ea typeface="MS Mincho" pitchFamily="49" charset="-128"/>
                <a:cs typeface="Arial" pitchFamily="34" charset="0"/>
              </a:rPr>
              <a:t>Peace be upon you, O leader of the white-forehead, pious group.</a:t>
            </a:r>
          </a:p>
        </p:txBody>
      </p:sp>
      <p:sp>
        <p:nvSpPr>
          <p:cNvPr id="7" name="Subtitle 4"/>
          <p:cNvSpPr txBox="1">
            <a:spLocks/>
          </p:cNvSpPr>
          <p:nvPr/>
        </p:nvSpPr>
        <p:spPr bwMode="auto">
          <a:xfrm>
            <a:off x="213360" y="5029200"/>
            <a:ext cx="877824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marL="342900" indent="-342900" algn="ctr">
              <a:spcBef>
                <a:spcPct val="20000"/>
              </a:spcBef>
              <a:buNone/>
              <a:defRPr sz="2400" b="1" i="1">
                <a:solidFill>
                  <a:srgbClr val="000066"/>
                </a:solidFill>
                <a:latin typeface="+mn-lt"/>
                <a:ea typeface="MS Mincho" pitchFamily="49" charset="-128"/>
                <a:cs typeface="+mn-cs"/>
              </a:defRPr>
            </a:lvl1pPr>
            <a:lvl2pPr indent="0" algn="ctr">
              <a:spcBef>
                <a:spcPct val="20000"/>
              </a:spcBef>
              <a:buNone/>
              <a:defRPr sz="2800">
                <a:solidFill>
                  <a:srgbClr val="000066"/>
                </a:solidFill>
                <a:latin typeface="+mn-lt"/>
                <a:cs typeface="+mn-cs"/>
              </a:defRPr>
            </a:lvl2pPr>
            <a:lvl3pPr indent="0" algn="ctr">
              <a:spcBef>
                <a:spcPct val="20000"/>
              </a:spcBef>
              <a:buNone/>
              <a:defRPr sz="2400">
                <a:solidFill>
                  <a:srgbClr val="000066"/>
                </a:solidFill>
                <a:latin typeface="+mn-lt"/>
                <a:cs typeface="+mn-cs"/>
              </a:defRPr>
            </a:lvl3pPr>
            <a:lvl4pPr indent="0" algn="ctr">
              <a:spcBef>
                <a:spcPct val="20000"/>
              </a:spcBef>
              <a:buNone/>
              <a:defRPr sz="2000">
                <a:solidFill>
                  <a:srgbClr val="000066"/>
                </a:solidFill>
                <a:latin typeface="+mn-lt"/>
                <a:cs typeface="+mn-cs"/>
              </a:defRPr>
            </a:lvl4pPr>
            <a:lvl5pPr indent="0" algn="ctr">
              <a:spcBef>
                <a:spcPct val="20000"/>
              </a:spcBef>
              <a:buNone/>
              <a:defRPr sz="2000">
                <a:solidFill>
                  <a:srgbClr val="000066"/>
                </a:solidFill>
                <a:latin typeface="+mn-lt"/>
                <a:cs typeface="+mn-cs"/>
              </a:defRPr>
            </a:lvl5pPr>
            <a:lvl6pPr indent="0" algn="ctr" fontAlgn="base">
              <a:spcBef>
                <a:spcPct val="20000"/>
              </a:spcBef>
              <a:spcAft>
                <a:spcPct val="0"/>
              </a:spcAft>
              <a:buNone/>
              <a:defRPr sz="2000">
                <a:solidFill>
                  <a:srgbClr val="000066"/>
                </a:solidFill>
                <a:latin typeface="+mn-lt"/>
                <a:cs typeface="+mn-cs"/>
              </a:defRPr>
            </a:lvl6pPr>
            <a:lvl7pPr indent="0" algn="ctr" fontAlgn="base">
              <a:spcBef>
                <a:spcPct val="20000"/>
              </a:spcBef>
              <a:spcAft>
                <a:spcPct val="0"/>
              </a:spcAft>
              <a:buNone/>
              <a:defRPr sz="2000">
                <a:solidFill>
                  <a:srgbClr val="000066"/>
                </a:solidFill>
                <a:latin typeface="+mn-lt"/>
                <a:cs typeface="+mn-cs"/>
              </a:defRPr>
            </a:lvl7pPr>
            <a:lvl8pPr indent="0" algn="ctr" fontAlgn="base">
              <a:spcBef>
                <a:spcPct val="20000"/>
              </a:spcBef>
              <a:spcAft>
                <a:spcPct val="0"/>
              </a:spcAft>
              <a:buNone/>
              <a:defRPr sz="2000">
                <a:solidFill>
                  <a:srgbClr val="000066"/>
                </a:solidFill>
                <a:latin typeface="+mn-lt"/>
                <a:cs typeface="+mn-cs"/>
              </a:defRPr>
            </a:lvl8pPr>
            <a:lvl9pPr indent="0" algn="ctr" fontAlgn="base">
              <a:spcBef>
                <a:spcPct val="20000"/>
              </a:spcBef>
              <a:spcAft>
                <a:spcPct val="0"/>
              </a:spcAft>
              <a:buNone/>
              <a:defRPr sz="2000">
                <a:solidFill>
                  <a:srgbClr val="000066"/>
                </a:solidFill>
                <a:latin typeface="+mn-lt"/>
                <a:cs typeface="+mn-cs"/>
              </a:defRPr>
            </a:lvl9pPr>
          </a:lstStyle>
          <a:p>
            <a:r>
              <a:rPr lang="en-US" dirty="0"/>
              <a:t>alssalamu `</a:t>
            </a:r>
            <a:r>
              <a:rPr lang="en-US" dirty="0" err="1"/>
              <a:t>alayka</a:t>
            </a:r>
            <a:r>
              <a:rPr lang="en-US" dirty="0"/>
              <a:t> </a:t>
            </a:r>
            <a:r>
              <a:rPr lang="en-US" dirty="0" err="1"/>
              <a:t>ya</a:t>
            </a:r>
            <a:r>
              <a:rPr lang="en-US" dirty="0"/>
              <a:t> </a:t>
            </a:r>
            <a:r>
              <a:rPr lang="en-US" dirty="0" err="1"/>
              <a:t>qa'ida</a:t>
            </a:r>
            <a:r>
              <a:rPr lang="en-US" dirty="0"/>
              <a:t> </a:t>
            </a:r>
            <a:r>
              <a:rPr lang="en-US" dirty="0" err="1"/>
              <a:t>alghurri</a:t>
            </a:r>
            <a:r>
              <a:rPr lang="en-US" dirty="0"/>
              <a:t> </a:t>
            </a:r>
            <a:r>
              <a:rPr lang="en-US" dirty="0" err="1"/>
              <a:t>almuhajjalina</a:t>
            </a:r>
            <a:r>
              <a:rPr lang="en-US" dirty="0"/>
              <a:t> al-</a:t>
            </a:r>
            <a:r>
              <a:rPr lang="en-US" dirty="0" err="1"/>
              <a:t>atqiya'i</a:t>
            </a:r>
            <a:endParaRPr lang="en-US" dirty="0"/>
          </a:p>
        </p:txBody>
      </p:sp>
      <p:sp>
        <p:nvSpPr>
          <p:cNvPr id="10" name="Text Box 13"/>
          <p:cNvSpPr txBox="1">
            <a:spLocks noChangeArrowheads="1"/>
          </p:cNvSpPr>
          <p:nvPr/>
        </p:nvSpPr>
        <p:spPr bwMode="auto">
          <a:xfrm>
            <a:off x="0" y="0"/>
            <a:ext cx="9144000" cy="336550"/>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1600" b="1" dirty="0" smtClean="0">
                <a:solidFill>
                  <a:srgbClr val="FFFF99"/>
                </a:solidFill>
                <a:latin typeface="Trebuchet MS" pitchFamily="34" charset="0"/>
              </a:rPr>
              <a:t>Ziyārat of Imam Ali (A.S) on 17th Rabi’al awwal</a:t>
            </a:r>
            <a:endParaRPr lang="en-US" sz="1600" b="1" dirty="0">
              <a:solidFill>
                <a:srgbClr val="FFFF99"/>
              </a:solidFill>
              <a:latin typeface="Trebuchet MS" pitchFamily="34" charset="0"/>
            </a:endParaRPr>
          </a:p>
        </p:txBody>
      </p:sp>
      <p:sp>
        <p:nvSpPr>
          <p:cNvPr id="13" name="Text Box 13"/>
          <p:cNvSpPr txBox="1">
            <a:spLocks noChangeArrowheads="1"/>
          </p:cNvSpPr>
          <p:nvPr/>
        </p:nvSpPr>
        <p:spPr bwMode="auto">
          <a:xfrm>
            <a:off x="4876800" y="-1002"/>
            <a:ext cx="4267200" cy="337552"/>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r" rtl="1"/>
            <a:r>
              <a:rPr lang="ar-SA" sz="1600" b="1" smtClean="0">
                <a:solidFill>
                  <a:srgbClr val="FFFF99"/>
                </a:solidFill>
                <a:latin typeface="Trebuchet MS" pitchFamily="34" charset="0"/>
              </a:rPr>
              <a:t>زيارة أمير المؤمنين (عليه السلام) يوم ١٧ ربيع الأول</a:t>
            </a:r>
          </a:p>
        </p:txBody>
      </p:sp>
    </p:spTree>
    <p:extLst>
      <p:ext uri="{BB962C8B-B14F-4D97-AF65-F5344CB8AC3E}">
        <p14:creationId xmlns:p14="http://schemas.microsoft.com/office/powerpoint/2010/main" val="206528024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13360" y="914400"/>
            <a:ext cx="8778240" cy="1470025"/>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rtl="1">
              <a:lnSpc>
                <a:spcPts val="5500"/>
              </a:lnSpc>
            </a:pPr>
            <a:r>
              <a:rPr lang="ar-SA" sz="7200" kern="1200">
                <a:latin typeface="Attari_Quran" pitchFamily="2" charset="-78"/>
                <a:ea typeface="+mn-ea"/>
                <a:cs typeface="Attari_Quran" pitchFamily="2" charset="-78"/>
              </a:rPr>
              <a:t>اَلسَّلاَمُ عَلَيْكَ يَا عِصْمَةَ </a:t>
            </a:r>
            <a:r>
              <a:rPr lang="ar-SA" sz="7200" kern="1200" err="1" smtClean="0">
                <a:latin typeface="Attari_Quran" pitchFamily="2" charset="-78"/>
                <a:ea typeface="+mn-ea"/>
                <a:cs typeface="Attari_Quran" pitchFamily="2" charset="-78"/>
              </a:rPr>
              <a:t>ٱلاوْلِيَاءِ</a:t>
            </a:r>
            <a:endParaRPr lang="en-US" sz="72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743200"/>
            <a:ext cx="8763000" cy="17526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342900" indent="-342900"/>
            <a:r>
              <a:rPr lang="en-US" b="1" kern="1200">
                <a:latin typeface="Arial" pitchFamily="34" charset="0"/>
                <a:ea typeface="MS Mincho" pitchFamily="49" charset="-128"/>
                <a:cs typeface="Arial" pitchFamily="34" charset="0"/>
              </a:rPr>
              <a:t>Peace be upon you, O shelter of the saints.</a:t>
            </a:r>
          </a:p>
        </p:txBody>
      </p:sp>
      <p:sp>
        <p:nvSpPr>
          <p:cNvPr id="7" name="Subtitle 4"/>
          <p:cNvSpPr txBox="1">
            <a:spLocks/>
          </p:cNvSpPr>
          <p:nvPr/>
        </p:nvSpPr>
        <p:spPr bwMode="auto">
          <a:xfrm>
            <a:off x="213360" y="5029200"/>
            <a:ext cx="877824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marL="342900" indent="-342900" algn="ctr">
              <a:spcBef>
                <a:spcPct val="20000"/>
              </a:spcBef>
              <a:buNone/>
              <a:defRPr sz="2400" b="1" i="1">
                <a:solidFill>
                  <a:srgbClr val="000066"/>
                </a:solidFill>
                <a:latin typeface="+mn-lt"/>
                <a:ea typeface="MS Mincho" pitchFamily="49" charset="-128"/>
                <a:cs typeface="+mn-cs"/>
              </a:defRPr>
            </a:lvl1pPr>
            <a:lvl2pPr indent="0" algn="ctr">
              <a:spcBef>
                <a:spcPct val="20000"/>
              </a:spcBef>
              <a:buNone/>
              <a:defRPr sz="2800">
                <a:solidFill>
                  <a:srgbClr val="000066"/>
                </a:solidFill>
                <a:latin typeface="+mn-lt"/>
                <a:cs typeface="+mn-cs"/>
              </a:defRPr>
            </a:lvl2pPr>
            <a:lvl3pPr indent="0" algn="ctr">
              <a:spcBef>
                <a:spcPct val="20000"/>
              </a:spcBef>
              <a:buNone/>
              <a:defRPr sz="2400">
                <a:solidFill>
                  <a:srgbClr val="000066"/>
                </a:solidFill>
                <a:latin typeface="+mn-lt"/>
                <a:cs typeface="+mn-cs"/>
              </a:defRPr>
            </a:lvl3pPr>
            <a:lvl4pPr indent="0" algn="ctr">
              <a:spcBef>
                <a:spcPct val="20000"/>
              </a:spcBef>
              <a:buNone/>
              <a:defRPr sz="2000">
                <a:solidFill>
                  <a:srgbClr val="000066"/>
                </a:solidFill>
                <a:latin typeface="+mn-lt"/>
                <a:cs typeface="+mn-cs"/>
              </a:defRPr>
            </a:lvl4pPr>
            <a:lvl5pPr indent="0" algn="ctr">
              <a:spcBef>
                <a:spcPct val="20000"/>
              </a:spcBef>
              <a:buNone/>
              <a:defRPr sz="2000">
                <a:solidFill>
                  <a:srgbClr val="000066"/>
                </a:solidFill>
                <a:latin typeface="+mn-lt"/>
                <a:cs typeface="+mn-cs"/>
              </a:defRPr>
            </a:lvl5pPr>
            <a:lvl6pPr indent="0" algn="ctr" fontAlgn="base">
              <a:spcBef>
                <a:spcPct val="20000"/>
              </a:spcBef>
              <a:spcAft>
                <a:spcPct val="0"/>
              </a:spcAft>
              <a:buNone/>
              <a:defRPr sz="2000">
                <a:solidFill>
                  <a:srgbClr val="000066"/>
                </a:solidFill>
                <a:latin typeface="+mn-lt"/>
                <a:cs typeface="+mn-cs"/>
              </a:defRPr>
            </a:lvl6pPr>
            <a:lvl7pPr indent="0" algn="ctr" fontAlgn="base">
              <a:spcBef>
                <a:spcPct val="20000"/>
              </a:spcBef>
              <a:spcAft>
                <a:spcPct val="0"/>
              </a:spcAft>
              <a:buNone/>
              <a:defRPr sz="2000">
                <a:solidFill>
                  <a:srgbClr val="000066"/>
                </a:solidFill>
                <a:latin typeface="+mn-lt"/>
                <a:cs typeface="+mn-cs"/>
              </a:defRPr>
            </a:lvl7pPr>
            <a:lvl8pPr indent="0" algn="ctr" fontAlgn="base">
              <a:spcBef>
                <a:spcPct val="20000"/>
              </a:spcBef>
              <a:spcAft>
                <a:spcPct val="0"/>
              </a:spcAft>
              <a:buNone/>
              <a:defRPr sz="2000">
                <a:solidFill>
                  <a:srgbClr val="000066"/>
                </a:solidFill>
                <a:latin typeface="+mn-lt"/>
                <a:cs typeface="+mn-cs"/>
              </a:defRPr>
            </a:lvl8pPr>
            <a:lvl9pPr indent="0" algn="ctr" fontAlgn="base">
              <a:spcBef>
                <a:spcPct val="20000"/>
              </a:spcBef>
              <a:spcAft>
                <a:spcPct val="0"/>
              </a:spcAft>
              <a:buNone/>
              <a:defRPr sz="2000">
                <a:solidFill>
                  <a:srgbClr val="000066"/>
                </a:solidFill>
                <a:latin typeface="+mn-lt"/>
                <a:cs typeface="+mn-cs"/>
              </a:defRPr>
            </a:lvl9pPr>
          </a:lstStyle>
          <a:p>
            <a:r>
              <a:rPr lang="es-ES" err="1"/>
              <a:t>alssalamu</a:t>
            </a:r>
            <a:r>
              <a:rPr lang="es-ES"/>
              <a:t> `</a:t>
            </a:r>
            <a:r>
              <a:rPr lang="es-ES" err="1"/>
              <a:t>alayka</a:t>
            </a:r>
            <a:r>
              <a:rPr lang="es-ES"/>
              <a:t> ya `</a:t>
            </a:r>
            <a:r>
              <a:rPr lang="es-ES" err="1"/>
              <a:t>ismata</a:t>
            </a:r>
            <a:r>
              <a:rPr lang="es-ES"/>
              <a:t> al-</a:t>
            </a:r>
            <a:r>
              <a:rPr lang="es-ES" err="1"/>
              <a:t>awliya'i</a:t>
            </a:r>
            <a:endParaRPr lang="en-US"/>
          </a:p>
        </p:txBody>
      </p:sp>
      <p:sp>
        <p:nvSpPr>
          <p:cNvPr id="10" name="Text Box 13"/>
          <p:cNvSpPr txBox="1">
            <a:spLocks noChangeArrowheads="1"/>
          </p:cNvSpPr>
          <p:nvPr/>
        </p:nvSpPr>
        <p:spPr bwMode="auto">
          <a:xfrm>
            <a:off x="0" y="0"/>
            <a:ext cx="9144000" cy="336550"/>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1600" b="1" dirty="0" smtClean="0">
                <a:solidFill>
                  <a:srgbClr val="FFFF99"/>
                </a:solidFill>
                <a:latin typeface="Trebuchet MS" pitchFamily="34" charset="0"/>
              </a:rPr>
              <a:t>Ziyārat of Imam Ali (A.S) on 17th Rabi’al awwal</a:t>
            </a:r>
            <a:endParaRPr lang="en-US" sz="1600" b="1" dirty="0">
              <a:solidFill>
                <a:srgbClr val="FFFF99"/>
              </a:solidFill>
              <a:latin typeface="Trebuchet MS" pitchFamily="34" charset="0"/>
            </a:endParaRPr>
          </a:p>
        </p:txBody>
      </p:sp>
      <p:sp>
        <p:nvSpPr>
          <p:cNvPr id="13" name="Text Box 13"/>
          <p:cNvSpPr txBox="1">
            <a:spLocks noChangeArrowheads="1"/>
          </p:cNvSpPr>
          <p:nvPr/>
        </p:nvSpPr>
        <p:spPr bwMode="auto">
          <a:xfrm>
            <a:off x="4876800" y="-1002"/>
            <a:ext cx="4267200" cy="337552"/>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r" rtl="1"/>
            <a:r>
              <a:rPr lang="ar-SA" sz="1600" b="1" smtClean="0">
                <a:solidFill>
                  <a:srgbClr val="FFFF99"/>
                </a:solidFill>
                <a:latin typeface="Trebuchet MS" pitchFamily="34" charset="0"/>
              </a:rPr>
              <a:t>زيارة أمير المؤمنين (عليه السلام) يوم ١٧ ربيع الأول</a:t>
            </a:r>
          </a:p>
        </p:txBody>
      </p:sp>
    </p:spTree>
    <p:extLst>
      <p:ext uri="{BB962C8B-B14F-4D97-AF65-F5344CB8AC3E}">
        <p14:creationId xmlns:p14="http://schemas.microsoft.com/office/powerpoint/2010/main" val="206528024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914400"/>
            <a:ext cx="8763000" cy="1470025"/>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rtl="1">
              <a:lnSpc>
                <a:spcPts val="5500"/>
              </a:lnSpc>
            </a:pPr>
            <a:r>
              <a:rPr lang="ar-SA" sz="7200" kern="1200">
                <a:latin typeface="Attari_Quran" pitchFamily="2" charset="-78"/>
                <a:ea typeface="+mn-ea"/>
                <a:cs typeface="Attari_Quran" pitchFamily="2" charset="-78"/>
              </a:rPr>
              <a:t>اَللَّهُمَّ صَلِّ عَلَى مُحَمَّدٍ وَ آلِ مُحَمَّد</a:t>
            </a:r>
            <a:endParaRPr lang="en-US" sz="72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743200"/>
            <a:ext cx="8686800" cy="17526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r>
              <a:rPr lang="en-US" b="1" kern="1200" smtClean="0">
                <a:latin typeface="Arial" pitchFamily="34" charset="0"/>
                <a:ea typeface="MS Mincho" pitchFamily="49" charset="-128"/>
                <a:cs typeface="Arial" pitchFamily="34" charset="0"/>
              </a:rPr>
              <a:t>O' </a:t>
            </a:r>
            <a:r>
              <a:rPr lang="en-US" b="1" kern="1200" err="1" smtClean="0">
                <a:latin typeface="Arial" pitchFamily="34" charset="0"/>
                <a:ea typeface="MS Mincho" pitchFamily="49" charset="-128"/>
                <a:cs typeface="Arial" pitchFamily="34" charset="0"/>
              </a:rPr>
              <a:t>All</a:t>
            </a:r>
            <a:r>
              <a:rPr lang="en-US" b="1" kern="1200" err="1">
                <a:latin typeface="Arial" pitchFamily="34" charset="0"/>
                <a:ea typeface="MS Mincho" pitchFamily="49" charset="-128"/>
                <a:cs typeface="Arial" pitchFamily="34" charset="0"/>
              </a:rPr>
              <a:t>ā</a:t>
            </a:r>
            <a:r>
              <a:rPr lang="en-US" b="1" kern="1200" err="1" smtClean="0">
                <a:latin typeface="Arial" pitchFamily="34" charset="0"/>
                <a:ea typeface="MS Mincho" pitchFamily="49" charset="-128"/>
                <a:cs typeface="Arial" pitchFamily="34" charset="0"/>
              </a:rPr>
              <a:t>h</a:t>
            </a:r>
            <a:r>
              <a:rPr lang="en-US" b="1" kern="1200" smtClean="0">
                <a:latin typeface="Arial" pitchFamily="34" charset="0"/>
                <a:ea typeface="MS Mincho" pitchFamily="49" charset="-128"/>
                <a:cs typeface="Arial" pitchFamily="34" charset="0"/>
              </a:rPr>
              <a:t> send Your blessings on Muhammad</a:t>
            </a:r>
          </a:p>
          <a:p>
            <a:pPr marL="342900" indent="-342900"/>
            <a:r>
              <a:rPr lang="en-US" b="1" kern="1200" smtClean="0">
                <a:latin typeface="Arial" pitchFamily="34" charset="0"/>
                <a:ea typeface="MS Mincho" pitchFamily="49" charset="-128"/>
                <a:cs typeface="Arial" pitchFamily="34" charset="0"/>
              </a:rPr>
              <a:t>and the family of Muhammad.</a:t>
            </a:r>
          </a:p>
        </p:txBody>
      </p:sp>
      <p:sp>
        <p:nvSpPr>
          <p:cNvPr id="10" name="Subtitle 4"/>
          <p:cNvSpPr txBox="1">
            <a:spLocks/>
          </p:cNvSpPr>
          <p:nvPr/>
        </p:nvSpPr>
        <p:spPr bwMode="auto">
          <a:xfrm>
            <a:off x="304800" y="5029200"/>
            <a:ext cx="86868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fontAlgn="base">
              <a:spcBef>
                <a:spcPct val="20000"/>
              </a:spcBef>
              <a:spcAft>
                <a:spcPct val="0"/>
              </a:spcAft>
              <a:buNone/>
              <a:defRPr sz="3200">
                <a:solidFill>
                  <a:srgbClr val="000066"/>
                </a:solidFill>
                <a:latin typeface="+mn-lt"/>
                <a:ea typeface="+mn-ea"/>
                <a:cs typeface="+mn-cs"/>
              </a:defRPr>
            </a:lvl1pPr>
            <a:lvl2pPr marL="457200" indent="0" algn="ctr" rtl="0" fontAlgn="base">
              <a:spcBef>
                <a:spcPct val="20000"/>
              </a:spcBef>
              <a:spcAft>
                <a:spcPct val="0"/>
              </a:spcAft>
              <a:buNone/>
              <a:defRPr sz="2800">
                <a:solidFill>
                  <a:srgbClr val="000066"/>
                </a:solidFill>
                <a:latin typeface="+mn-lt"/>
                <a:cs typeface="+mn-cs"/>
              </a:defRPr>
            </a:lvl2pPr>
            <a:lvl3pPr marL="914400" indent="0" algn="ctr" rtl="0" fontAlgn="base">
              <a:spcBef>
                <a:spcPct val="20000"/>
              </a:spcBef>
              <a:spcAft>
                <a:spcPct val="0"/>
              </a:spcAft>
              <a:buNone/>
              <a:defRPr sz="2400">
                <a:solidFill>
                  <a:srgbClr val="000066"/>
                </a:solidFill>
                <a:latin typeface="+mn-lt"/>
                <a:cs typeface="+mn-cs"/>
              </a:defRPr>
            </a:lvl3pPr>
            <a:lvl4pPr marL="1371600" indent="0" algn="ctr" rtl="0" fontAlgn="base">
              <a:spcBef>
                <a:spcPct val="20000"/>
              </a:spcBef>
              <a:spcAft>
                <a:spcPct val="0"/>
              </a:spcAft>
              <a:buNone/>
              <a:defRPr sz="2000">
                <a:solidFill>
                  <a:srgbClr val="000066"/>
                </a:solidFill>
                <a:latin typeface="+mn-lt"/>
                <a:cs typeface="+mn-cs"/>
              </a:defRPr>
            </a:lvl4pPr>
            <a:lvl5pPr marL="1828800" indent="0" algn="ctr" rtl="0" fontAlgn="base">
              <a:spcBef>
                <a:spcPct val="20000"/>
              </a:spcBef>
              <a:spcAft>
                <a:spcPct val="0"/>
              </a:spcAft>
              <a:buNone/>
              <a:defRPr sz="2000">
                <a:solidFill>
                  <a:srgbClr val="000066"/>
                </a:solidFill>
                <a:latin typeface="+mn-lt"/>
                <a:cs typeface="+mn-cs"/>
              </a:defRPr>
            </a:lvl5pPr>
            <a:lvl6pPr marL="2286000" indent="0" algn="ctr" rtl="0" fontAlgn="base">
              <a:spcBef>
                <a:spcPct val="20000"/>
              </a:spcBef>
              <a:spcAft>
                <a:spcPct val="0"/>
              </a:spcAft>
              <a:buNone/>
              <a:defRPr sz="2000">
                <a:solidFill>
                  <a:srgbClr val="000066"/>
                </a:solidFill>
                <a:latin typeface="+mn-lt"/>
                <a:cs typeface="+mn-cs"/>
              </a:defRPr>
            </a:lvl6pPr>
            <a:lvl7pPr marL="2743200" indent="0" algn="ctr" rtl="0" fontAlgn="base">
              <a:spcBef>
                <a:spcPct val="20000"/>
              </a:spcBef>
              <a:spcAft>
                <a:spcPct val="0"/>
              </a:spcAft>
              <a:buNone/>
              <a:defRPr sz="2000">
                <a:solidFill>
                  <a:srgbClr val="000066"/>
                </a:solidFill>
                <a:latin typeface="+mn-lt"/>
                <a:cs typeface="+mn-cs"/>
              </a:defRPr>
            </a:lvl7pPr>
            <a:lvl8pPr marL="3200400" indent="0" algn="ctr" rtl="0" fontAlgn="base">
              <a:spcBef>
                <a:spcPct val="20000"/>
              </a:spcBef>
              <a:spcAft>
                <a:spcPct val="0"/>
              </a:spcAft>
              <a:buNone/>
              <a:defRPr sz="2000">
                <a:solidFill>
                  <a:srgbClr val="000066"/>
                </a:solidFill>
                <a:latin typeface="+mn-lt"/>
                <a:cs typeface="+mn-cs"/>
              </a:defRPr>
            </a:lvl8pPr>
            <a:lvl9pPr marL="3657600" indent="0" algn="ctr" rtl="0" fontAlgn="base">
              <a:spcBef>
                <a:spcPct val="20000"/>
              </a:spcBef>
              <a:spcAft>
                <a:spcPct val="0"/>
              </a:spcAft>
              <a:buNone/>
              <a:defRPr sz="2000">
                <a:solidFill>
                  <a:srgbClr val="000066"/>
                </a:solidFill>
                <a:latin typeface="+mn-lt"/>
                <a:cs typeface="+mn-cs"/>
              </a:defRPr>
            </a:lvl9pPr>
          </a:lstStyle>
          <a:p>
            <a:pPr marL="342900" indent="-342900"/>
            <a:r>
              <a:rPr lang="fi-FI" sz="2400" b="1" i="1" smtClean="0">
                <a:ea typeface="MS Mincho" pitchFamily="49" charset="-128"/>
              </a:rPr>
              <a:t>Allāhumma </a:t>
            </a:r>
            <a:r>
              <a:rPr lang="fi-FI" sz="2400" b="1" i="1">
                <a:ea typeface="MS Mincho" pitchFamily="49" charset="-128"/>
              </a:rPr>
              <a:t>salli `ala muhammadin wa ali </a:t>
            </a:r>
            <a:r>
              <a:rPr lang="fi-FI" sz="2400" b="1" i="1" smtClean="0">
                <a:ea typeface="MS Mincho" pitchFamily="49" charset="-128"/>
              </a:rPr>
              <a:t>muhammadin</a:t>
            </a:r>
            <a:endParaRPr lang="en-US" sz="2400" b="1">
              <a:latin typeface="Arial" pitchFamily="34" charset="0"/>
              <a:ea typeface="MS Mincho" pitchFamily="49" charset="-128"/>
              <a:cs typeface="Arial" pitchFamily="34" charset="0"/>
            </a:endParaRPr>
          </a:p>
        </p:txBody>
      </p:sp>
      <p:sp>
        <p:nvSpPr>
          <p:cNvPr id="11" name="Text Box 13"/>
          <p:cNvSpPr txBox="1">
            <a:spLocks noChangeArrowheads="1"/>
          </p:cNvSpPr>
          <p:nvPr/>
        </p:nvSpPr>
        <p:spPr bwMode="auto">
          <a:xfrm>
            <a:off x="0" y="0"/>
            <a:ext cx="9144000" cy="336550"/>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1600" b="1" dirty="0" smtClean="0">
                <a:solidFill>
                  <a:srgbClr val="FFFF99"/>
                </a:solidFill>
                <a:latin typeface="Trebuchet MS" pitchFamily="34" charset="0"/>
              </a:rPr>
              <a:t>Ziyārat of Imam Ali (A.S) on 17th Rabi’al awwal</a:t>
            </a:r>
            <a:endParaRPr lang="en-US" sz="1600" b="1" dirty="0">
              <a:solidFill>
                <a:srgbClr val="FFFF99"/>
              </a:solidFill>
              <a:latin typeface="Trebuchet MS" pitchFamily="34" charset="0"/>
            </a:endParaRPr>
          </a:p>
        </p:txBody>
      </p:sp>
      <p:sp>
        <p:nvSpPr>
          <p:cNvPr id="12" name="Text Box 13"/>
          <p:cNvSpPr txBox="1">
            <a:spLocks noChangeArrowheads="1"/>
          </p:cNvSpPr>
          <p:nvPr/>
        </p:nvSpPr>
        <p:spPr bwMode="auto">
          <a:xfrm>
            <a:off x="4876800" y="-1002"/>
            <a:ext cx="4267200" cy="337552"/>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r" rtl="1"/>
            <a:r>
              <a:rPr lang="ar-SA" sz="1600" b="1" smtClean="0">
                <a:solidFill>
                  <a:srgbClr val="FFFF99"/>
                </a:solidFill>
                <a:latin typeface="Trebuchet MS" pitchFamily="34" charset="0"/>
              </a:rPr>
              <a:t>زيارة أمير المؤمنين (عليه السلام) يوم ١٧ ربيع الأول</a:t>
            </a:r>
          </a:p>
        </p:txBody>
      </p:sp>
    </p:spTree>
    <p:extLst>
      <p:ext uri="{BB962C8B-B14F-4D97-AF65-F5344CB8AC3E}">
        <p14:creationId xmlns:p14="http://schemas.microsoft.com/office/powerpoint/2010/main" val="248552382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13360" y="914400"/>
            <a:ext cx="8778240" cy="1470025"/>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rtl="1">
              <a:lnSpc>
                <a:spcPts val="5500"/>
              </a:lnSpc>
            </a:pPr>
            <a:r>
              <a:rPr lang="ar-SA" sz="7200" kern="1200">
                <a:latin typeface="Attari_Quran" pitchFamily="2" charset="-78"/>
                <a:ea typeface="+mn-ea"/>
                <a:cs typeface="Attari_Quran" pitchFamily="2" charset="-78"/>
              </a:rPr>
              <a:t>اَلسَّلاَمُ عَلَيْكَ يَا زَيْنَ </a:t>
            </a:r>
            <a:r>
              <a:rPr lang="ar-SA" sz="7200" kern="1200" err="1">
                <a:latin typeface="Attari_Quran" pitchFamily="2" charset="-78"/>
                <a:ea typeface="+mn-ea"/>
                <a:cs typeface="Attari_Quran" pitchFamily="2" charset="-78"/>
              </a:rPr>
              <a:t>ٱلْمُوَحِّدِينَ</a:t>
            </a:r>
            <a:r>
              <a:rPr lang="ar-SA" sz="7200" kern="1200">
                <a:latin typeface="Attari_Quran" pitchFamily="2" charset="-78"/>
                <a:ea typeface="+mn-ea"/>
                <a:cs typeface="Attari_Quran" pitchFamily="2" charset="-78"/>
              </a:rPr>
              <a:t> </a:t>
            </a:r>
            <a:r>
              <a:rPr lang="ar-SA" sz="7200" kern="1200" err="1">
                <a:latin typeface="Attari_Quran" pitchFamily="2" charset="-78"/>
                <a:ea typeface="+mn-ea"/>
                <a:cs typeface="Attari_Quran" pitchFamily="2" charset="-78"/>
              </a:rPr>
              <a:t>ٱلنُّجَبَاءِ</a:t>
            </a:r>
            <a:endParaRPr lang="en-US" sz="72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743200"/>
            <a:ext cx="8763000" cy="17526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342900" indent="-342900"/>
            <a:r>
              <a:rPr lang="en-US" b="1" kern="1200">
                <a:latin typeface="Arial" pitchFamily="34" charset="0"/>
                <a:ea typeface="MS Mincho" pitchFamily="49" charset="-128"/>
                <a:cs typeface="Arial" pitchFamily="34" charset="0"/>
              </a:rPr>
              <a:t>Peace be upon you, O adornment of the noble monotheists.</a:t>
            </a:r>
          </a:p>
        </p:txBody>
      </p:sp>
      <p:sp>
        <p:nvSpPr>
          <p:cNvPr id="7" name="Subtitle 4"/>
          <p:cNvSpPr txBox="1">
            <a:spLocks/>
          </p:cNvSpPr>
          <p:nvPr/>
        </p:nvSpPr>
        <p:spPr bwMode="auto">
          <a:xfrm>
            <a:off x="213360" y="5029200"/>
            <a:ext cx="877824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marL="342900" indent="-342900" algn="ctr">
              <a:spcBef>
                <a:spcPct val="20000"/>
              </a:spcBef>
              <a:buNone/>
              <a:defRPr sz="2400" b="1" i="1">
                <a:solidFill>
                  <a:srgbClr val="000066"/>
                </a:solidFill>
                <a:latin typeface="+mn-lt"/>
                <a:ea typeface="MS Mincho" pitchFamily="49" charset="-128"/>
                <a:cs typeface="+mn-cs"/>
              </a:defRPr>
            </a:lvl1pPr>
            <a:lvl2pPr indent="0" algn="ctr">
              <a:spcBef>
                <a:spcPct val="20000"/>
              </a:spcBef>
              <a:buNone/>
              <a:defRPr sz="2800">
                <a:solidFill>
                  <a:srgbClr val="000066"/>
                </a:solidFill>
                <a:latin typeface="+mn-lt"/>
                <a:cs typeface="+mn-cs"/>
              </a:defRPr>
            </a:lvl2pPr>
            <a:lvl3pPr indent="0" algn="ctr">
              <a:spcBef>
                <a:spcPct val="20000"/>
              </a:spcBef>
              <a:buNone/>
              <a:defRPr sz="2400">
                <a:solidFill>
                  <a:srgbClr val="000066"/>
                </a:solidFill>
                <a:latin typeface="+mn-lt"/>
                <a:cs typeface="+mn-cs"/>
              </a:defRPr>
            </a:lvl3pPr>
            <a:lvl4pPr indent="0" algn="ctr">
              <a:spcBef>
                <a:spcPct val="20000"/>
              </a:spcBef>
              <a:buNone/>
              <a:defRPr sz="2000">
                <a:solidFill>
                  <a:srgbClr val="000066"/>
                </a:solidFill>
                <a:latin typeface="+mn-lt"/>
                <a:cs typeface="+mn-cs"/>
              </a:defRPr>
            </a:lvl4pPr>
            <a:lvl5pPr indent="0" algn="ctr">
              <a:spcBef>
                <a:spcPct val="20000"/>
              </a:spcBef>
              <a:buNone/>
              <a:defRPr sz="2000">
                <a:solidFill>
                  <a:srgbClr val="000066"/>
                </a:solidFill>
                <a:latin typeface="+mn-lt"/>
                <a:cs typeface="+mn-cs"/>
              </a:defRPr>
            </a:lvl5pPr>
            <a:lvl6pPr indent="0" algn="ctr" fontAlgn="base">
              <a:spcBef>
                <a:spcPct val="20000"/>
              </a:spcBef>
              <a:spcAft>
                <a:spcPct val="0"/>
              </a:spcAft>
              <a:buNone/>
              <a:defRPr sz="2000">
                <a:solidFill>
                  <a:srgbClr val="000066"/>
                </a:solidFill>
                <a:latin typeface="+mn-lt"/>
                <a:cs typeface="+mn-cs"/>
              </a:defRPr>
            </a:lvl6pPr>
            <a:lvl7pPr indent="0" algn="ctr" fontAlgn="base">
              <a:spcBef>
                <a:spcPct val="20000"/>
              </a:spcBef>
              <a:spcAft>
                <a:spcPct val="0"/>
              </a:spcAft>
              <a:buNone/>
              <a:defRPr sz="2000">
                <a:solidFill>
                  <a:srgbClr val="000066"/>
                </a:solidFill>
                <a:latin typeface="+mn-lt"/>
                <a:cs typeface="+mn-cs"/>
              </a:defRPr>
            </a:lvl7pPr>
            <a:lvl8pPr indent="0" algn="ctr" fontAlgn="base">
              <a:spcBef>
                <a:spcPct val="20000"/>
              </a:spcBef>
              <a:spcAft>
                <a:spcPct val="0"/>
              </a:spcAft>
              <a:buNone/>
              <a:defRPr sz="2000">
                <a:solidFill>
                  <a:srgbClr val="000066"/>
                </a:solidFill>
                <a:latin typeface="+mn-lt"/>
                <a:cs typeface="+mn-cs"/>
              </a:defRPr>
            </a:lvl8pPr>
            <a:lvl9pPr indent="0" algn="ctr" fontAlgn="base">
              <a:spcBef>
                <a:spcPct val="20000"/>
              </a:spcBef>
              <a:spcAft>
                <a:spcPct val="0"/>
              </a:spcAft>
              <a:buNone/>
              <a:defRPr sz="2000">
                <a:solidFill>
                  <a:srgbClr val="000066"/>
                </a:solidFill>
                <a:latin typeface="+mn-lt"/>
                <a:cs typeface="+mn-cs"/>
              </a:defRPr>
            </a:lvl9pPr>
          </a:lstStyle>
          <a:p>
            <a:r>
              <a:rPr lang="en-US" dirty="0"/>
              <a:t>alssalamu `</a:t>
            </a:r>
            <a:r>
              <a:rPr lang="en-US" dirty="0" err="1"/>
              <a:t>alayka</a:t>
            </a:r>
            <a:r>
              <a:rPr lang="en-US" dirty="0"/>
              <a:t> </a:t>
            </a:r>
            <a:r>
              <a:rPr lang="en-US" dirty="0" err="1"/>
              <a:t>ya</a:t>
            </a:r>
            <a:r>
              <a:rPr lang="en-US" dirty="0"/>
              <a:t> </a:t>
            </a:r>
            <a:r>
              <a:rPr lang="en-US" dirty="0" err="1"/>
              <a:t>zayna</a:t>
            </a:r>
            <a:r>
              <a:rPr lang="en-US" dirty="0"/>
              <a:t> </a:t>
            </a:r>
            <a:r>
              <a:rPr lang="en-US" dirty="0" err="1"/>
              <a:t>almuwahhidina</a:t>
            </a:r>
            <a:r>
              <a:rPr lang="en-US" dirty="0"/>
              <a:t> </a:t>
            </a:r>
            <a:r>
              <a:rPr lang="en-US" dirty="0" err="1"/>
              <a:t>alnnujaba'i</a:t>
            </a:r>
            <a:endParaRPr lang="en-US" dirty="0"/>
          </a:p>
        </p:txBody>
      </p:sp>
      <p:sp>
        <p:nvSpPr>
          <p:cNvPr id="10" name="Text Box 13"/>
          <p:cNvSpPr txBox="1">
            <a:spLocks noChangeArrowheads="1"/>
          </p:cNvSpPr>
          <p:nvPr/>
        </p:nvSpPr>
        <p:spPr bwMode="auto">
          <a:xfrm>
            <a:off x="0" y="0"/>
            <a:ext cx="9144000" cy="336550"/>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1600" b="1" dirty="0" smtClean="0">
                <a:solidFill>
                  <a:srgbClr val="FFFF99"/>
                </a:solidFill>
                <a:latin typeface="Trebuchet MS" pitchFamily="34" charset="0"/>
              </a:rPr>
              <a:t>Ziyārat of Imam Ali (A.S) on 17th Rabi’al awwal</a:t>
            </a:r>
            <a:endParaRPr lang="en-US" sz="1600" b="1" dirty="0">
              <a:solidFill>
                <a:srgbClr val="FFFF99"/>
              </a:solidFill>
              <a:latin typeface="Trebuchet MS" pitchFamily="34" charset="0"/>
            </a:endParaRPr>
          </a:p>
        </p:txBody>
      </p:sp>
      <p:sp>
        <p:nvSpPr>
          <p:cNvPr id="13" name="Text Box 13"/>
          <p:cNvSpPr txBox="1">
            <a:spLocks noChangeArrowheads="1"/>
          </p:cNvSpPr>
          <p:nvPr/>
        </p:nvSpPr>
        <p:spPr bwMode="auto">
          <a:xfrm>
            <a:off x="4876800" y="-1002"/>
            <a:ext cx="4267200" cy="337552"/>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r" rtl="1"/>
            <a:r>
              <a:rPr lang="ar-SA" sz="1600" b="1" smtClean="0">
                <a:solidFill>
                  <a:srgbClr val="FFFF99"/>
                </a:solidFill>
                <a:latin typeface="Trebuchet MS" pitchFamily="34" charset="0"/>
              </a:rPr>
              <a:t>زيارة أمير المؤمنين (عليه السلام) يوم ١٧ ربيع الأول</a:t>
            </a:r>
          </a:p>
        </p:txBody>
      </p:sp>
    </p:spTree>
    <p:extLst>
      <p:ext uri="{BB962C8B-B14F-4D97-AF65-F5344CB8AC3E}">
        <p14:creationId xmlns:p14="http://schemas.microsoft.com/office/powerpoint/2010/main" val="206528024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13360" y="914400"/>
            <a:ext cx="8778240" cy="1470025"/>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rtl="1">
              <a:lnSpc>
                <a:spcPts val="5500"/>
              </a:lnSpc>
            </a:pPr>
            <a:r>
              <a:rPr lang="ar-SA" sz="7200" kern="1200">
                <a:latin typeface="Attari_Quran" pitchFamily="2" charset="-78"/>
                <a:ea typeface="+mn-ea"/>
                <a:cs typeface="Attari_Quran" pitchFamily="2" charset="-78"/>
              </a:rPr>
              <a:t>اَلسَّلاَمُ عَلَيْكَ يَا خَالِصَ </a:t>
            </a:r>
            <a:r>
              <a:rPr lang="ar-SA" sz="7200" kern="1200" err="1" smtClean="0">
                <a:latin typeface="Attari_Quran" pitchFamily="2" charset="-78"/>
                <a:ea typeface="+mn-ea"/>
                <a:cs typeface="Attari_Quran" pitchFamily="2" charset="-78"/>
              </a:rPr>
              <a:t>ٱلاخِلاَّءِ</a:t>
            </a:r>
            <a:endParaRPr lang="en-US" sz="72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743200"/>
            <a:ext cx="8763000" cy="17526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342900" indent="-342900"/>
            <a:r>
              <a:rPr lang="en-US" b="1" kern="1200">
                <a:latin typeface="Arial" pitchFamily="34" charset="0"/>
                <a:ea typeface="MS Mincho" pitchFamily="49" charset="-128"/>
                <a:cs typeface="Arial" pitchFamily="34" charset="0"/>
              </a:rPr>
              <a:t>Peace be upon you, O select of the best friends.</a:t>
            </a:r>
          </a:p>
        </p:txBody>
      </p:sp>
      <p:sp>
        <p:nvSpPr>
          <p:cNvPr id="7" name="Subtitle 4"/>
          <p:cNvSpPr txBox="1">
            <a:spLocks/>
          </p:cNvSpPr>
          <p:nvPr/>
        </p:nvSpPr>
        <p:spPr bwMode="auto">
          <a:xfrm>
            <a:off x="213360" y="5029200"/>
            <a:ext cx="877824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marL="342900" indent="-342900" algn="ctr">
              <a:spcBef>
                <a:spcPct val="20000"/>
              </a:spcBef>
              <a:buNone/>
              <a:defRPr sz="2400" b="1" i="1">
                <a:solidFill>
                  <a:srgbClr val="000066"/>
                </a:solidFill>
                <a:latin typeface="+mn-lt"/>
                <a:ea typeface="MS Mincho" pitchFamily="49" charset="-128"/>
                <a:cs typeface="+mn-cs"/>
              </a:defRPr>
            </a:lvl1pPr>
            <a:lvl2pPr indent="0" algn="ctr">
              <a:spcBef>
                <a:spcPct val="20000"/>
              </a:spcBef>
              <a:buNone/>
              <a:defRPr sz="2800">
                <a:solidFill>
                  <a:srgbClr val="000066"/>
                </a:solidFill>
                <a:latin typeface="+mn-lt"/>
                <a:cs typeface="+mn-cs"/>
              </a:defRPr>
            </a:lvl2pPr>
            <a:lvl3pPr indent="0" algn="ctr">
              <a:spcBef>
                <a:spcPct val="20000"/>
              </a:spcBef>
              <a:buNone/>
              <a:defRPr sz="2400">
                <a:solidFill>
                  <a:srgbClr val="000066"/>
                </a:solidFill>
                <a:latin typeface="+mn-lt"/>
                <a:cs typeface="+mn-cs"/>
              </a:defRPr>
            </a:lvl3pPr>
            <a:lvl4pPr indent="0" algn="ctr">
              <a:spcBef>
                <a:spcPct val="20000"/>
              </a:spcBef>
              <a:buNone/>
              <a:defRPr sz="2000">
                <a:solidFill>
                  <a:srgbClr val="000066"/>
                </a:solidFill>
                <a:latin typeface="+mn-lt"/>
                <a:cs typeface="+mn-cs"/>
              </a:defRPr>
            </a:lvl4pPr>
            <a:lvl5pPr indent="0" algn="ctr">
              <a:spcBef>
                <a:spcPct val="20000"/>
              </a:spcBef>
              <a:buNone/>
              <a:defRPr sz="2000">
                <a:solidFill>
                  <a:srgbClr val="000066"/>
                </a:solidFill>
                <a:latin typeface="+mn-lt"/>
                <a:cs typeface="+mn-cs"/>
              </a:defRPr>
            </a:lvl5pPr>
            <a:lvl6pPr indent="0" algn="ctr" fontAlgn="base">
              <a:spcBef>
                <a:spcPct val="20000"/>
              </a:spcBef>
              <a:spcAft>
                <a:spcPct val="0"/>
              </a:spcAft>
              <a:buNone/>
              <a:defRPr sz="2000">
                <a:solidFill>
                  <a:srgbClr val="000066"/>
                </a:solidFill>
                <a:latin typeface="+mn-lt"/>
                <a:cs typeface="+mn-cs"/>
              </a:defRPr>
            </a:lvl6pPr>
            <a:lvl7pPr indent="0" algn="ctr" fontAlgn="base">
              <a:spcBef>
                <a:spcPct val="20000"/>
              </a:spcBef>
              <a:spcAft>
                <a:spcPct val="0"/>
              </a:spcAft>
              <a:buNone/>
              <a:defRPr sz="2000">
                <a:solidFill>
                  <a:srgbClr val="000066"/>
                </a:solidFill>
                <a:latin typeface="+mn-lt"/>
                <a:cs typeface="+mn-cs"/>
              </a:defRPr>
            </a:lvl7pPr>
            <a:lvl8pPr indent="0" algn="ctr" fontAlgn="base">
              <a:spcBef>
                <a:spcPct val="20000"/>
              </a:spcBef>
              <a:spcAft>
                <a:spcPct val="0"/>
              </a:spcAft>
              <a:buNone/>
              <a:defRPr sz="2000">
                <a:solidFill>
                  <a:srgbClr val="000066"/>
                </a:solidFill>
                <a:latin typeface="+mn-lt"/>
                <a:cs typeface="+mn-cs"/>
              </a:defRPr>
            </a:lvl8pPr>
            <a:lvl9pPr indent="0" algn="ctr" fontAlgn="base">
              <a:spcBef>
                <a:spcPct val="20000"/>
              </a:spcBef>
              <a:spcAft>
                <a:spcPct val="0"/>
              </a:spcAft>
              <a:buNone/>
              <a:defRPr sz="2000">
                <a:solidFill>
                  <a:srgbClr val="000066"/>
                </a:solidFill>
                <a:latin typeface="+mn-lt"/>
                <a:cs typeface="+mn-cs"/>
              </a:defRPr>
            </a:lvl9pPr>
          </a:lstStyle>
          <a:p>
            <a:r>
              <a:rPr lang="en-US" dirty="0"/>
              <a:t>alssalamu `</a:t>
            </a:r>
            <a:r>
              <a:rPr lang="en-US" dirty="0" err="1"/>
              <a:t>alayka</a:t>
            </a:r>
            <a:r>
              <a:rPr lang="en-US" dirty="0"/>
              <a:t> </a:t>
            </a:r>
            <a:r>
              <a:rPr lang="en-US" dirty="0" err="1"/>
              <a:t>ya</a:t>
            </a:r>
            <a:r>
              <a:rPr lang="en-US" dirty="0"/>
              <a:t> </a:t>
            </a:r>
            <a:r>
              <a:rPr lang="en-US" dirty="0" err="1"/>
              <a:t>khalisa</a:t>
            </a:r>
            <a:r>
              <a:rPr lang="en-US" dirty="0"/>
              <a:t> al-</a:t>
            </a:r>
            <a:r>
              <a:rPr lang="en-US" dirty="0" err="1"/>
              <a:t>akhilla'i</a:t>
            </a:r>
            <a:endParaRPr lang="en-US" dirty="0"/>
          </a:p>
        </p:txBody>
      </p:sp>
      <p:sp>
        <p:nvSpPr>
          <p:cNvPr id="10" name="Text Box 13"/>
          <p:cNvSpPr txBox="1">
            <a:spLocks noChangeArrowheads="1"/>
          </p:cNvSpPr>
          <p:nvPr/>
        </p:nvSpPr>
        <p:spPr bwMode="auto">
          <a:xfrm>
            <a:off x="0" y="0"/>
            <a:ext cx="9144000" cy="336550"/>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1600" b="1" dirty="0" smtClean="0">
                <a:solidFill>
                  <a:srgbClr val="FFFF99"/>
                </a:solidFill>
                <a:latin typeface="Trebuchet MS" pitchFamily="34" charset="0"/>
              </a:rPr>
              <a:t>Ziyārat of Imam Ali (A.S) on 17th Rabi’al awwal</a:t>
            </a:r>
            <a:endParaRPr lang="en-US" sz="1600" b="1" dirty="0">
              <a:solidFill>
                <a:srgbClr val="FFFF99"/>
              </a:solidFill>
              <a:latin typeface="Trebuchet MS" pitchFamily="34" charset="0"/>
            </a:endParaRPr>
          </a:p>
        </p:txBody>
      </p:sp>
      <p:sp>
        <p:nvSpPr>
          <p:cNvPr id="13" name="Text Box 13"/>
          <p:cNvSpPr txBox="1">
            <a:spLocks noChangeArrowheads="1"/>
          </p:cNvSpPr>
          <p:nvPr/>
        </p:nvSpPr>
        <p:spPr bwMode="auto">
          <a:xfrm>
            <a:off x="4876800" y="-1002"/>
            <a:ext cx="4267200" cy="337552"/>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r" rtl="1"/>
            <a:r>
              <a:rPr lang="ar-SA" sz="1600" b="1" smtClean="0">
                <a:solidFill>
                  <a:srgbClr val="FFFF99"/>
                </a:solidFill>
                <a:latin typeface="Trebuchet MS" pitchFamily="34" charset="0"/>
              </a:rPr>
              <a:t>زيارة أمير المؤمنين (عليه السلام) يوم ١٧ ربيع الأول</a:t>
            </a:r>
          </a:p>
        </p:txBody>
      </p:sp>
    </p:spTree>
    <p:extLst>
      <p:ext uri="{BB962C8B-B14F-4D97-AF65-F5344CB8AC3E}">
        <p14:creationId xmlns:p14="http://schemas.microsoft.com/office/powerpoint/2010/main" val="206528024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13360" y="914400"/>
            <a:ext cx="8778240" cy="1470025"/>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rtl="1">
              <a:lnSpc>
                <a:spcPts val="5500"/>
              </a:lnSpc>
            </a:pPr>
            <a:r>
              <a:rPr lang="ar-SA" sz="7200" kern="1200">
                <a:latin typeface="Attari_Quran" pitchFamily="2" charset="-78"/>
                <a:ea typeface="+mn-ea"/>
                <a:cs typeface="Attari_Quran" pitchFamily="2" charset="-78"/>
              </a:rPr>
              <a:t>اَلسَّلاَمُ عَلَيْكَ يَا وَالِدَ </a:t>
            </a:r>
            <a:r>
              <a:rPr lang="ar-SA" sz="7200" kern="1200" err="1" smtClean="0">
                <a:latin typeface="Attari_Quran" pitchFamily="2" charset="-78"/>
                <a:ea typeface="+mn-ea"/>
                <a:cs typeface="Attari_Quran" pitchFamily="2" charset="-78"/>
              </a:rPr>
              <a:t>ٱلائِمَّةِ</a:t>
            </a:r>
            <a:r>
              <a:rPr lang="ar-SA" sz="7200" kern="1200" smtClean="0">
                <a:latin typeface="Attari_Quran" pitchFamily="2" charset="-78"/>
                <a:ea typeface="+mn-ea"/>
                <a:cs typeface="Attari_Quran" pitchFamily="2" charset="-78"/>
              </a:rPr>
              <a:t> </a:t>
            </a:r>
            <a:r>
              <a:rPr lang="ar-SA" sz="7200" kern="1200" err="1" smtClean="0">
                <a:latin typeface="Attari_Quran" pitchFamily="2" charset="-78"/>
                <a:ea typeface="+mn-ea"/>
                <a:cs typeface="Attari_Quran" pitchFamily="2" charset="-78"/>
              </a:rPr>
              <a:t>ٱلامَنَاءِ</a:t>
            </a:r>
            <a:endParaRPr lang="en-US" sz="72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743200"/>
            <a:ext cx="8763000" cy="17526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342900" indent="-342900"/>
            <a:r>
              <a:rPr lang="en-US" b="1" kern="1200">
                <a:latin typeface="Arial" pitchFamily="34" charset="0"/>
                <a:ea typeface="MS Mincho" pitchFamily="49" charset="-128"/>
                <a:cs typeface="Arial" pitchFamily="34" charset="0"/>
              </a:rPr>
              <a:t>Peace be upon you, O father of the trusted Imams.</a:t>
            </a:r>
          </a:p>
        </p:txBody>
      </p:sp>
      <p:sp>
        <p:nvSpPr>
          <p:cNvPr id="7" name="Subtitle 4"/>
          <p:cNvSpPr txBox="1">
            <a:spLocks/>
          </p:cNvSpPr>
          <p:nvPr/>
        </p:nvSpPr>
        <p:spPr bwMode="auto">
          <a:xfrm>
            <a:off x="213360" y="5029200"/>
            <a:ext cx="877824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marL="342900" indent="-342900" algn="ctr">
              <a:spcBef>
                <a:spcPct val="20000"/>
              </a:spcBef>
              <a:buNone/>
              <a:defRPr sz="2400" b="1" i="1">
                <a:solidFill>
                  <a:srgbClr val="000066"/>
                </a:solidFill>
                <a:latin typeface="+mn-lt"/>
                <a:ea typeface="MS Mincho" pitchFamily="49" charset="-128"/>
                <a:cs typeface="+mn-cs"/>
              </a:defRPr>
            </a:lvl1pPr>
            <a:lvl2pPr indent="0" algn="ctr">
              <a:spcBef>
                <a:spcPct val="20000"/>
              </a:spcBef>
              <a:buNone/>
              <a:defRPr sz="2800">
                <a:solidFill>
                  <a:srgbClr val="000066"/>
                </a:solidFill>
                <a:latin typeface="+mn-lt"/>
                <a:cs typeface="+mn-cs"/>
              </a:defRPr>
            </a:lvl2pPr>
            <a:lvl3pPr indent="0" algn="ctr">
              <a:spcBef>
                <a:spcPct val="20000"/>
              </a:spcBef>
              <a:buNone/>
              <a:defRPr sz="2400">
                <a:solidFill>
                  <a:srgbClr val="000066"/>
                </a:solidFill>
                <a:latin typeface="+mn-lt"/>
                <a:cs typeface="+mn-cs"/>
              </a:defRPr>
            </a:lvl3pPr>
            <a:lvl4pPr indent="0" algn="ctr">
              <a:spcBef>
                <a:spcPct val="20000"/>
              </a:spcBef>
              <a:buNone/>
              <a:defRPr sz="2000">
                <a:solidFill>
                  <a:srgbClr val="000066"/>
                </a:solidFill>
                <a:latin typeface="+mn-lt"/>
                <a:cs typeface="+mn-cs"/>
              </a:defRPr>
            </a:lvl4pPr>
            <a:lvl5pPr indent="0" algn="ctr">
              <a:spcBef>
                <a:spcPct val="20000"/>
              </a:spcBef>
              <a:buNone/>
              <a:defRPr sz="2000">
                <a:solidFill>
                  <a:srgbClr val="000066"/>
                </a:solidFill>
                <a:latin typeface="+mn-lt"/>
                <a:cs typeface="+mn-cs"/>
              </a:defRPr>
            </a:lvl5pPr>
            <a:lvl6pPr indent="0" algn="ctr" fontAlgn="base">
              <a:spcBef>
                <a:spcPct val="20000"/>
              </a:spcBef>
              <a:spcAft>
                <a:spcPct val="0"/>
              </a:spcAft>
              <a:buNone/>
              <a:defRPr sz="2000">
                <a:solidFill>
                  <a:srgbClr val="000066"/>
                </a:solidFill>
                <a:latin typeface="+mn-lt"/>
                <a:cs typeface="+mn-cs"/>
              </a:defRPr>
            </a:lvl6pPr>
            <a:lvl7pPr indent="0" algn="ctr" fontAlgn="base">
              <a:spcBef>
                <a:spcPct val="20000"/>
              </a:spcBef>
              <a:spcAft>
                <a:spcPct val="0"/>
              </a:spcAft>
              <a:buNone/>
              <a:defRPr sz="2000">
                <a:solidFill>
                  <a:srgbClr val="000066"/>
                </a:solidFill>
                <a:latin typeface="+mn-lt"/>
                <a:cs typeface="+mn-cs"/>
              </a:defRPr>
            </a:lvl7pPr>
            <a:lvl8pPr indent="0" algn="ctr" fontAlgn="base">
              <a:spcBef>
                <a:spcPct val="20000"/>
              </a:spcBef>
              <a:spcAft>
                <a:spcPct val="0"/>
              </a:spcAft>
              <a:buNone/>
              <a:defRPr sz="2000">
                <a:solidFill>
                  <a:srgbClr val="000066"/>
                </a:solidFill>
                <a:latin typeface="+mn-lt"/>
                <a:cs typeface="+mn-cs"/>
              </a:defRPr>
            </a:lvl8pPr>
            <a:lvl9pPr indent="0" algn="ctr" fontAlgn="base">
              <a:spcBef>
                <a:spcPct val="20000"/>
              </a:spcBef>
              <a:spcAft>
                <a:spcPct val="0"/>
              </a:spcAft>
              <a:buNone/>
              <a:defRPr sz="2000">
                <a:solidFill>
                  <a:srgbClr val="000066"/>
                </a:solidFill>
                <a:latin typeface="+mn-lt"/>
                <a:cs typeface="+mn-cs"/>
              </a:defRPr>
            </a:lvl9pPr>
          </a:lstStyle>
          <a:p>
            <a:r>
              <a:rPr lang="it-IT"/>
              <a:t>alssalamu `alayka ya walida al-a'immati al-umana'i</a:t>
            </a:r>
            <a:endParaRPr lang="en-US"/>
          </a:p>
        </p:txBody>
      </p:sp>
      <p:sp>
        <p:nvSpPr>
          <p:cNvPr id="10" name="Text Box 13"/>
          <p:cNvSpPr txBox="1">
            <a:spLocks noChangeArrowheads="1"/>
          </p:cNvSpPr>
          <p:nvPr/>
        </p:nvSpPr>
        <p:spPr bwMode="auto">
          <a:xfrm>
            <a:off x="0" y="0"/>
            <a:ext cx="9144000" cy="336550"/>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1600" b="1" dirty="0" smtClean="0">
                <a:solidFill>
                  <a:srgbClr val="FFFF99"/>
                </a:solidFill>
                <a:latin typeface="Trebuchet MS" pitchFamily="34" charset="0"/>
              </a:rPr>
              <a:t>Ziyārat of Imam Ali (A.S) on 17th Rabi’al awwal</a:t>
            </a:r>
            <a:endParaRPr lang="en-US" sz="1600" b="1" dirty="0">
              <a:solidFill>
                <a:srgbClr val="FFFF99"/>
              </a:solidFill>
              <a:latin typeface="Trebuchet MS" pitchFamily="34" charset="0"/>
            </a:endParaRPr>
          </a:p>
        </p:txBody>
      </p:sp>
      <p:sp>
        <p:nvSpPr>
          <p:cNvPr id="13" name="Text Box 13"/>
          <p:cNvSpPr txBox="1">
            <a:spLocks noChangeArrowheads="1"/>
          </p:cNvSpPr>
          <p:nvPr/>
        </p:nvSpPr>
        <p:spPr bwMode="auto">
          <a:xfrm>
            <a:off x="4876800" y="-1002"/>
            <a:ext cx="4267200" cy="337552"/>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r" rtl="1"/>
            <a:r>
              <a:rPr lang="ar-SA" sz="1600" b="1" smtClean="0">
                <a:solidFill>
                  <a:srgbClr val="FFFF99"/>
                </a:solidFill>
                <a:latin typeface="Trebuchet MS" pitchFamily="34" charset="0"/>
              </a:rPr>
              <a:t>زيارة أمير المؤمنين (عليه السلام) يوم ١٧ ربيع الأول</a:t>
            </a:r>
          </a:p>
        </p:txBody>
      </p:sp>
    </p:spTree>
    <p:extLst>
      <p:ext uri="{BB962C8B-B14F-4D97-AF65-F5344CB8AC3E}">
        <p14:creationId xmlns:p14="http://schemas.microsoft.com/office/powerpoint/2010/main" val="206528024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13360" y="914400"/>
            <a:ext cx="8778240" cy="1470025"/>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rtl="1">
              <a:lnSpc>
                <a:spcPts val="5500"/>
              </a:lnSpc>
            </a:pPr>
            <a:r>
              <a:rPr lang="ar-SA" sz="7200" kern="1200">
                <a:latin typeface="Attari_Quran" pitchFamily="2" charset="-78"/>
                <a:ea typeface="+mn-ea"/>
                <a:cs typeface="Attari_Quran" pitchFamily="2" charset="-78"/>
              </a:rPr>
              <a:t>اَلسَّلاَمُ عَلَيْكَ يَا صَاحِبَ </a:t>
            </a:r>
            <a:r>
              <a:rPr lang="ar-SA" sz="7200" kern="1200" err="1">
                <a:latin typeface="Attari_Quran" pitchFamily="2" charset="-78"/>
                <a:ea typeface="+mn-ea"/>
                <a:cs typeface="Attari_Quran" pitchFamily="2" charset="-78"/>
              </a:rPr>
              <a:t>ٱلْحَوْضِ</a:t>
            </a:r>
            <a:r>
              <a:rPr lang="ar-SA" sz="7200" kern="1200">
                <a:latin typeface="Attari_Quran" pitchFamily="2" charset="-78"/>
                <a:ea typeface="+mn-ea"/>
                <a:cs typeface="Attari_Quran" pitchFamily="2" charset="-78"/>
              </a:rPr>
              <a:t> وَحَامِلَ </a:t>
            </a:r>
            <a:r>
              <a:rPr lang="ar-SA" sz="7200" kern="1200" err="1">
                <a:latin typeface="Attari_Quran" pitchFamily="2" charset="-78"/>
                <a:ea typeface="+mn-ea"/>
                <a:cs typeface="Attari_Quran" pitchFamily="2" charset="-78"/>
              </a:rPr>
              <a:t>ٱللِّوَاءِ</a:t>
            </a:r>
            <a:endParaRPr lang="en-US" sz="72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743200"/>
            <a:ext cx="8763000" cy="17526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342900" indent="-342900"/>
            <a:r>
              <a:rPr lang="en-US" b="1" kern="1200">
                <a:latin typeface="Arial" pitchFamily="34" charset="0"/>
                <a:ea typeface="MS Mincho" pitchFamily="49" charset="-128"/>
                <a:cs typeface="Arial" pitchFamily="34" charset="0"/>
              </a:rPr>
              <a:t>Peace be upon you, O director of the (Divine) pond and bearer of the Pennon.</a:t>
            </a:r>
          </a:p>
        </p:txBody>
      </p:sp>
      <p:sp>
        <p:nvSpPr>
          <p:cNvPr id="7" name="Subtitle 4"/>
          <p:cNvSpPr txBox="1">
            <a:spLocks/>
          </p:cNvSpPr>
          <p:nvPr/>
        </p:nvSpPr>
        <p:spPr bwMode="auto">
          <a:xfrm>
            <a:off x="213360" y="5029200"/>
            <a:ext cx="877824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marL="342900" indent="-342900" algn="ctr">
              <a:spcBef>
                <a:spcPct val="20000"/>
              </a:spcBef>
              <a:buNone/>
              <a:defRPr sz="2400" b="1" i="1">
                <a:solidFill>
                  <a:srgbClr val="000066"/>
                </a:solidFill>
                <a:latin typeface="+mn-lt"/>
                <a:ea typeface="MS Mincho" pitchFamily="49" charset="-128"/>
                <a:cs typeface="+mn-cs"/>
              </a:defRPr>
            </a:lvl1pPr>
            <a:lvl2pPr indent="0" algn="ctr">
              <a:spcBef>
                <a:spcPct val="20000"/>
              </a:spcBef>
              <a:buNone/>
              <a:defRPr sz="2800">
                <a:solidFill>
                  <a:srgbClr val="000066"/>
                </a:solidFill>
                <a:latin typeface="+mn-lt"/>
                <a:cs typeface="+mn-cs"/>
              </a:defRPr>
            </a:lvl2pPr>
            <a:lvl3pPr indent="0" algn="ctr">
              <a:spcBef>
                <a:spcPct val="20000"/>
              </a:spcBef>
              <a:buNone/>
              <a:defRPr sz="2400">
                <a:solidFill>
                  <a:srgbClr val="000066"/>
                </a:solidFill>
                <a:latin typeface="+mn-lt"/>
                <a:cs typeface="+mn-cs"/>
              </a:defRPr>
            </a:lvl3pPr>
            <a:lvl4pPr indent="0" algn="ctr">
              <a:spcBef>
                <a:spcPct val="20000"/>
              </a:spcBef>
              <a:buNone/>
              <a:defRPr sz="2000">
                <a:solidFill>
                  <a:srgbClr val="000066"/>
                </a:solidFill>
                <a:latin typeface="+mn-lt"/>
                <a:cs typeface="+mn-cs"/>
              </a:defRPr>
            </a:lvl4pPr>
            <a:lvl5pPr indent="0" algn="ctr">
              <a:spcBef>
                <a:spcPct val="20000"/>
              </a:spcBef>
              <a:buNone/>
              <a:defRPr sz="2000">
                <a:solidFill>
                  <a:srgbClr val="000066"/>
                </a:solidFill>
                <a:latin typeface="+mn-lt"/>
                <a:cs typeface="+mn-cs"/>
              </a:defRPr>
            </a:lvl5pPr>
            <a:lvl6pPr indent="0" algn="ctr" fontAlgn="base">
              <a:spcBef>
                <a:spcPct val="20000"/>
              </a:spcBef>
              <a:spcAft>
                <a:spcPct val="0"/>
              </a:spcAft>
              <a:buNone/>
              <a:defRPr sz="2000">
                <a:solidFill>
                  <a:srgbClr val="000066"/>
                </a:solidFill>
                <a:latin typeface="+mn-lt"/>
                <a:cs typeface="+mn-cs"/>
              </a:defRPr>
            </a:lvl6pPr>
            <a:lvl7pPr indent="0" algn="ctr" fontAlgn="base">
              <a:spcBef>
                <a:spcPct val="20000"/>
              </a:spcBef>
              <a:spcAft>
                <a:spcPct val="0"/>
              </a:spcAft>
              <a:buNone/>
              <a:defRPr sz="2000">
                <a:solidFill>
                  <a:srgbClr val="000066"/>
                </a:solidFill>
                <a:latin typeface="+mn-lt"/>
                <a:cs typeface="+mn-cs"/>
              </a:defRPr>
            </a:lvl7pPr>
            <a:lvl8pPr indent="0" algn="ctr" fontAlgn="base">
              <a:spcBef>
                <a:spcPct val="20000"/>
              </a:spcBef>
              <a:spcAft>
                <a:spcPct val="0"/>
              </a:spcAft>
              <a:buNone/>
              <a:defRPr sz="2000">
                <a:solidFill>
                  <a:srgbClr val="000066"/>
                </a:solidFill>
                <a:latin typeface="+mn-lt"/>
                <a:cs typeface="+mn-cs"/>
              </a:defRPr>
            </a:lvl8pPr>
            <a:lvl9pPr indent="0" algn="ctr" fontAlgn="base">
              <a:spcBef>
                <a:spcPct val="20000"/>
              </a:spcBef>
              <a:spcAft>
                <a:spcPct val="0"/>
              </a:spcAft>
              <a:buNone/>
              <a:defRPr sz="2000">
                <a:solidFill>
                  <a:srgbClr val="000066"/>
                </a:solidFill>
                <a:latin typeface="+mn-lt"/>
                <a:cs typeface="+mn-cs"/>
              </a:defRPr>
            </a:lvl9pPr>
          </a:lstStyle>
          <a:p>
            <a:r>
              <a:rPr lang="en-US" dirty="0"/>
              <a:t>alssalamu `</a:t>
            </a:r>
            <a:r>
              <a:rPr lang="en-US" dirty="0" err="1"/>
              <a:t>alayka</a:t>
            </a:r>
            <a:r>
              <a:rPr lang="en-US" dirty="0"/>
              <a:t> </a:t>
            </a:r>
            <a:r>
              <a:rPr lang="en-US" dirty="0" err="1"/>
              <a:t>ya</a:t>
            </a:r>
            <a:r>
              <a:rPr lang="en-US" dirty="0"/>
              <a:t> </a:t>
            </a:r>
            <a:r>
              <a:rPr lang="en-US" dirty="0" err="1"/>
              <a:t>sahiba</a:t>
            </a:r>
            <a:r>
              <a:rPr lang="en-US" dirty="0"/>
              <a:t> </a:t>
            </a:r>
            <a:r>
              <a:rPr lang="en-US" dirty="0" err="1"/>
              <a:t>alhawdi</a:t>
            </a:r>
            <a:r>
              <a:rPr lang="en-US" dirty="0"/>
              <a:t> </a:t>
            </a:r>
            <a:r>
              <a:rPr lang="en-US" dirty="0" err="1"/>
              <a:t>wa</a:t>
            </a:r>
            <a:r>
              <a:rPr lang="en-US" dirty="0"/>
              <a:t> </a:t>
            </a:r>
            <a:r>
              <a:rPr lang="en-US" dirty="0" err="1"/>
              <a:t>hamila</a:t>
            </a:r>
            <a:r>
              <a:rPr lang="en-US" dirty="0"/>
              <a:t> </a:t>
            </a:r>
            <a:r>
              <a:rPr lang="en-US" dirty="0" err="1"/>
              <a:t>alliwa'i</a:t>
            </a:r>
            <a:endParaRPr lang="en-US" dirty="0"/>
          </a:p>
        </p:txBody>
      </p:sp>
      <p:sp>
        <p:nvSpPr>
          <p:cNvPr id="10" name="Text Box 13"/>
          <p:cNvSpPr txBox="1">
            <a:spLocks noChangeArrowheads="1"/>
          </p:cNvSpPr>
          <p:nvPr/>
        </p:nvSpPr>
        <p:spPr bwMode="auto">
          <a:xfrm>
            <a:off x="0" y="0"/>
            <a:ext cx="9144000" cy="336550"/>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1600" b="1" dirty="0" smtClean="0">
                <a:solidFill>
                  <a:srgbClr val="FFFF99"/>
                </a:solidFill>
                <a:latin typeface="Trebuchet MS" pitchFamily="34" charset="0"/>
              </a:rPr>
              <a:t>Ziyārat of Imam Ali (A.S) on 17th Rabi’al awwal</a:t>
            </a:r>
            <a:endParaRPr lang="en-US" sz="1600" b="1" dirty="0">
              <a:solidFill>
                <a:srgbClr val="FFFF99"/>
              </a:solidFill>
              <a:latin typeface="Trebuchet MS" pitchFamily="34" charset="0"/>
            </a:endParaRPr>
          </a:p>
        </p:txBody>
      </p:sp>
      <p:sp>
        <p:nvSpPr>
          <p:cNvPr id="13" name="Text Box 13"/>
          <p:cNvSpPr txBox="1">
            <a:spLocks noChangeArrowheads="1"/>
          </p:cNvSpPr>
          <p:nvPr/>
        </p:nvSpPr>
        <p:spPr bwMode="auto">
          <a:xfrm>
            <a:off x="4876800" y="-1002"/>
            <a:ext cx="4267200" cy="337552"/>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r" rtl="1"/>
            <a:r>
              <a:rPr lang="ar-SA" sz="1600" b="1" smtClean="0">
                <a:solidFill>
                  <a:srgbClr val="FFFF99"/>
                </a:solidFill>
                <a:latin typeface="Trebuchet MS" pitchFamily="34" charset="0"/>
              </a:rPr>
              <a:t>زيارة أمير المؤمنين (عليه السلام) يوم ١٧ ربيع الأول</a:t>
            </a:r>
          </a:p>
        </p:txBody>
      </p:sp>
    </p:spTree>
    <p:extLst>
      <p:ext uri="{BB962C8B-B14F-4D97-AF65-F5344CB8AC3E}">
        <p14:creationId xmlns:p14="http://schemas.microsoft.com/office/powerpoint/2010/main" val="206528024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13360" y="914400"/>
            <a:ext cx="8778240" cy="1470025"/>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rtl="1">
              <a:lnSpc>
                <a:spcPts val="5500"/>
              </a:lnSpc>
            </a:pPr>
            <a:r>
              <a:rPr lang="ar-SA" sz="7200" kern="1200">
                <a:latin typeface="Attari_Quran" pitchFamily="2" charset="-78"/>
                <a:ea typeface="+mn-ea"/>
                <a:cs typeface="Attari_Quran" pitchFamily="2" charset="-78"/>
              </a:rPr>
              <a:t>اَلسَّلاَمُ عَلَيْكَ يَا قَسِيمَ </a:t>
            </a:r>
            <a:r>
              <a:rPr lang="ar-SA" sz="7200" kern="1200" err="1">
                <a:latin typeface="Attari_Quran" pitchFamily="2" charset="-78"/>
                <a:ea typeface="+mn-ea"/>
                <a:cs typeface="Attari_Quran" pitchFamily="2" charset="-78"/>
              </a:rPr>
              <a:t>ٱلْجَنَّةِ</a:t>
            </a:r>
            <a:r>
              <a:rPr lang="ar-SA" sz="7200" kern="1200">
                <a:latin typeface="Attari_Quran" pitchFamily="2" charset="-78"/>
                <a:ea typeface="+mn-ea"/>
                <a:cs typeface="Attari_Quran" pitchFamily="2" charset="-78"/>
              </a:rPr>
              <a:t> </a:t>
            </a:r>
            <a:r>
              <a:rPr lang="ar-SA" sz="7200" kern="1200" err="1">
                <a:latin typeface="Attari_Quran" pitchFamily="2" charset="-78"/>
                <a:ea typeface="+mn-ea"/>
                <a:cs typeface="Attari_Quran" pitchFamily="2" charset="-78"/>
              </a:rPr>
              <a:t>وَلَظَىٰ</a:t>
            </a:r>
            <a:endParaRPr lang="en-US" sz="72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743200"/>
            <a:ext cx="8763000" cy="17526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342900" indent="-342900"/>
            <a:r>
              <a:rPr lang="en-US" b="1" kern="1200">
                <a:latin typeface="Arial" pitchFamily="34" charset="0"/>
                <a:ea typeface="MS Mincho" pitchFamily="49" charset="-128"/>
                <a:cs typeface="Arial" pitchFamily="34" charset="0"/>
              </a:rPr>
              <a:t>Peace be upon you, O decider of Paradise and Hellfire—the flaming.</a:t>
            </a:r>
          </a:p>
        </p:txBody>
      </p:sp>
      <p:sp>
        <p:nvSpPr>
          <p:cNvPr id="7" name="Subtitle 4"/>
          <p:cNvSpPr txBox="1">
            <a:spLocks/>
          </p:cNvSpPr>
          <p:nvPr/>
        </p:nvSpPr>
        <p:spPr bwMode="auto">
          <a:xfrm>
            <a:off x="213360" y="5029200"/>
            <a:ext cx="877824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marL="342900" indent="-342900" algn="ctr">
              <a:spcBef>
                <a:spcPct val="20000"/>
              </a:spcBef>
              <a:buNone/>
              <a:defRPr sz="2400" b="1" i="1">
                <a:solidFill>
                  <a:srgbClr val="000066"/>
                </a:solidFill>
                <a:latin typeface="+mn-lt"/>
                <a:ea typeface="MS Mincho" pitchFamily="49" charset="-128"/>
                <a:cs typeface="+mn-cs"/>
              </a:defRPr>
            </a:lvl1pPr>
            <a:lvl2pPr indent="0" algn="ctr">
              <a:spcBef>
                <a:spcPct val="20000"/>
              </a:spcBef>
              <a:buNone/>
              <a:defRPr sz="2800">
                <a:solidFill>
                  <a:srgbClr val="000066"/>
                </a:solidFill>
                <a:latin typeface="+mn-lt"/>
                <a:cs typeface="+mn-cs"/>
              </a:defRPr>
            </a:lvl2pPr>
            <a:lvl3pPr indent="0" algn="ctr">
              <a:spcBef>
                <a:spcPct val="20000"/>
              </a:spcBef>
              <a:buNone/>
              <a:defRPr sz="2400">
                <a:solidFill>
                  <a:srgbClr val="000066"/>
                </a:solidFill>
                <a:latin typeface="+mn-lt"/>
                <a:cs typeface="+mn-cs"/>
              </a:defRPr>
            </a:lvl3pPr>
            <a:lvl4pPr indent="0" algn="ctr">
              <a:spcBef>
                <a:spcPct val="20000"/>
              </a:spcBef>
              <a:buNone/>
              <a:defRPr sz="2000">
                <a:solidFill>
                  <a:srgbClr val="000066"/>
                </a:solidFill>
                <a:latin typeface="+mn-lt"/>
                <a:cs typeface="+mn-cs"/>
              </a:defRPr>
            </a:lvl4pPr>
            <a:lvl5pPr indent="0" algn="ctr">
              <a:spcBef>
                <a:spcPct val="20000"/>
              </a:spcBef>
              <a:buNone/>
              <a:defRPr sz="2000">
                <a:solidFill>
                  <a:srgbClr val="000066"/>
                </a:solidFill>
                <a:latin typeface="+mn-lt"/>
                <a:cs typeface="+mn-cs"/>
              </a:defRPr>
            </a:lvl5pPr>
            <a:lvl6pPr indent="0" algn="ctr" fontAlgn="base">
              <a:spcBef>
                <a:spcPct val="20000"/>
              </a:spcBef>
              <a:spcAft>
                <a:spcPct val="0"/>
              </a:spcAft>
              <a:buNone/>
              <a:defRPr sz="2000">
                <a:solidFill>
                  <a:srgbClr val="000066"/>
                </a:solidFill>
                <a:latin typeface="+mn-lt"/>
                <a:cs typeface="+mn-cs"/>
              </a:defRPr>
            </a:lvl6pPr>
            <a:lvl7pPr indent="0" algn="ctr" fontAlgn="base">
              <a:spcBef>
                <a:spcPct val="20000"/>
              </a:spcBef>
              <a:spcAft>
                <a:spcPct val="0"/>
              </a:spcAft>
              <a:buNone/>
              <a:defRPr sz="2000">
                <a:solidFill>
                  <a:srgbClr val="000066"/>
                </a:solidFill>
                <a:latin typeface="+mn-lt"/>
                <a:cs typeface="+mn-cs"/>
              </a:defRPr>
            </a:lvl7pPr>
            <a:lvl8pPr indent="0" algn="ctr" fontAlgn="base">
              <a:spcBef>
                <a:spcPct val="20000"/>
              </a:spcBef>
              <a:spcAft>
                <a:spcPct val="0"/>
              </a:spcAft>
              <a:buNone/>
              <a:defRPr sz="2000">
                <a:solidFill>
                  <a:srgbClr val="000066"/>
                </a:solidFill>
                <a:latin typeface="+mn-lt"/>
                <a:cs typeface="+mn-cs"/>
              </a:defRPr>
            </a:lvl8pPr>
            <a:lvl9pPr indent="0" algn="ctr" fontAlgn="base">
              <a:spcBef>
                <a:spcPct val="20000"/>
              </a:spcBef>
              <a:spcAft>
                <a:spcPct val="0"/>
              </a:spcAft>
              <a:buNone/>
              <a:defRPr sz="2000">
                <a:solidFill>
                  <a:srgbClr val="000066"/>
                </a:solidFill>
                <a:latin typeface="+mn-lt"/>
                <a:cs typeface="+mn-cs"/>
              </a:defRPr>
            </a:lvl9pPr>
          </a:lstStyle>
          <a:p>
            <a:r>
              <a:rPr lang="en-US" dirty="0"/>
              <a:t>alssalamu `</a:t>
            </a:r>
            <a:r>
              <a:rPr lang="en-US" dirty="0" err="1"/>
              <a:t>alayka</a:t>
            </a:r>
            <a:r>
              <a:rPr lang="en-US" dirty="0"/>
              <a:t> </a:t>
            </a:r>
            <a:r>
              <a:rPr lang="en-US" dirty="0" err="1"/>
              <a:t>ya</a:t>
            </a:r>
            <a:r>
              <a:rPr lang="en-US" dirty="0"/>
              <a:t> </a:t>
            </a:r>
            <a:r>
              <a:rPr lang="en-US" dirty="0" err="1"/>
              <a:t>qasima</a:t>
            </a:r>
            <a:r>
              <a:rPr lang="en-US" dirty="0"/>
              <a:t> </a:t>
            </a:r>
            <a:r>
              <a:rPr lang="en-US" dirty="0" err="1"/>
              <a:t>aljannati</a:t>
            </a:r>
            <a:r>
              <a:rPr lang="en-US" dirty="0"/>
              <a:t> </a:t>
            </a:r>
            <a:r>
              <a:rPr lang="en-US" dirty="0" err="1"/>
              <a:t>wa</a:t>
            </a:r>
            <a:r>
              <a:rPr lang="en-US" dirty="0"/>
              <a:t> </a:t>
            </a:r>
            <a:r>
              <a:rPr lang="en-US" dirty="0" err="1"/>
              <a:t>laza</a:t>
            </a:r>
            <a:endParaRPr lang="en-US" dirty="0"/>
          </a:p>
        </p:txBody>
      </p:sp>
      <p:sp>
        <p:nvSpPr>
          <p:cNvPr id="10" name="Text Box 13"/>
          <p:cNvSpPr txBox="1">
            <a:spLocks noChangeArrowheads="1"/>
          </p:cNvSpPr>
          <p:nvPr/>
        </p:nvSpPr>
        <p:spPr bwMode="auto">
          <a:xfrm>
            <a:off x="0" y="0"/>
            <a:ext cx="9144000" cy="336550"/>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1600" b="1" dirty="0" smtClean="0">
                <a:solidFill>
                  <a:srgbClr val="FFFF99"/>
                </a:solidFill>
                <a:latin typeface="Trebuchet MS" pitchFamily="34" charset="0"/>
              </a:rPr>
              <a:t>Ziyārat of Imam Ali (A.S) on 17th Rabi’al awwal</a:t>
            </a:r>
            <a:endParaRPr lang="en-US" sz="1600" b="1" dirty="0">
              <a:solidFill>
                <a:srgbClr val="FFFF99"/>
              </a:solidFill>
              <a:latin typeface="Trebuchet MS" pitchFamily="34" charset="0"/>
            </a:endParaRPr>
          </a:p>
        </p:txBody>
      </p:sp>
      <p:sp>
        <p:nvSpPr>
          <p:cNvPr id="13" name="Text Box 13"/>
          <p:cNvSpPr txBox="1">
            <a:spLocks noChangeArrowheads="1"/>
          </p:cNvSpPr>
          <p:nvPr/>
        </p:nvSpPr>
        <p:spPr bwMode="auto">
          <a:xfrm>
            <a:off x="4876800" y="-1002"/>
            <a:ext cx="4267200" cy="337552"/>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r" rtl="1"/>
            <a:r>
              <a:rPr lang="ar-SA" sz="1600" b="1" smtClean="0">
                <a:solidFill>
                  <a:srgbClr val="FFFF99"/>
                </a:solidFill>
                <a:latin typeface="Trebuchet MS" pitchFamily="34" charset="0"/>
              </a:rPr>
              <a:t>زيارة أمير المؤمنين (عليه السلام) يوم ١٧ ربيع الأول</a:t>
            </a:r>
          </a:p>
        </p:txBody>
      </p:sp>
    </p:spTree>
    <p:extLst>
      <p:ext uri="{BB962C8B-B14F-4D97-AF65-F5344CB8AC3E}">
        <p14:creationId xmlns:p14="http://schemas.microsoft.com/office/powerpoint/2010/main" val="206528024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13360" y="914400"/>
            <a:ext cx="8778240" cy="1470025"/>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rtl="1">
              <a:lnSpc>
                <a:spcPts val="5500"/>
              </a:lnSpc>
            </a:pPr>
            <a:r>
              <a:rPr lang="ar-SA" sz="7200" kern="1200">
                <a:latin typeface="Attari_Quran" pitchFamily="2" charset="-78"/>
                <a:ea typeface="+mn-ea"/>
                <a:cs typeface="Attari_Quran" pitchFamily="2" charset="-78"/>
              </a:rPr>
              <a:t>اَلسَّلاَمُ عَلَيْكَ يَا مَنْ شُرِّفَتْ بِهِ مَكَّةُ </a:t>
            </a:r>
            <a:r>
              <a:rPr lang="ar-SA" sz="7200" kern="1200" err="1">
                <a:latin typeface="Attari_Quran" pitchFamily="2" charset="-78"/>
                <a:ea typeface="+mn-ea"/>
                <a:cs typeface="Attari_Quran" pitchFamily="2" charset="-78"/>
              </a:rPr>
              <a:t>وَمِنَىٰ</a:t>
            </a:r>
            <a:endParaRPr lang="en-US" sz="72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743200"/>
            <a:ext cx="8763000" cy="17526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342900" indent="-342900"/>
            <a:r>
              <a:rPr lang="en-US" b="1" kern="1200">
                <a:latin typeface="Arial" pitchFamily="34" charset="0"/>
                <a:ea typeface="MS Mincho" pitchFamily="49" charset="-128"/>
                <a:cs typeface="Arial" pitchFamily="34" charset="0"/>
              </a:rPr>
              <a:t>Peace be upon you, O one by whom </a:t>
            </a:r>
            <a:r>
              <a:rPr lang="en-US" b="1" kern="1200" err="1">
                <a:latin typeface="Arial" pitchFamily="34" charset="0"/>
                <a:ea typeface="MS Mincho" pitchFamily="49" charset="-128"/>
                <a:cs typeface="Arial" pitchFamily="34" charset="0"/>
              </a:rPr>
              <a:t>Makkah</a:t>
            </a:r>
            <a:r>
              <a:rPr lang="en-US" b="1" kern="1200">
                <a:latin typeface="Arial" pitchFamily="34" charset="0"/>
                <a:ea typeface="MS Mincho" pitchFamily="49" charset="-128"/>
                <a:cs typeface="Arial" pitchFamily="34" charset="0"/>
              </a:rPr>
              <a:t> and Mina have been honored.</a:t>
            </a:r>
          </a:p>
        </p:txBody>
      </p:sp>
      <p:sp>
        <p:nvSpPr>
          <p:cNvPr id="7" name="Subtitle 4"/>
          <p:cNvSpPr txBox="1">
            <a:spLocks/>
          </p:cNvSpPr>
          <p:nvPr/>
        </p:nvSpPr>
        <p:spPr bwMode="auto">
          <a:xfrm>
            <a:off x="213360" y="5029200"/>
            <a:ext cx="877824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marL="342900" indent="-342900" algn="ctr">
              <a:spcBef>
                <a:spcPct val="20000"/>
              </a:spcBef>
              <a:buNone/>
              <a:defRPr sz="2400" b="1" i="1">
                <a:solidFill>
                  <a:srgbClr val="000066"/>
                </a:solidFill>
                <a:latin typeface="+mn-lt"/>
                <a:ea typeface="MS Mincho" pitchFamily="49" charset="-128"/>
                <a:cs typeface="+mn-cs"/>
              </a:defRPr>
            </a:lvl1pPr>
            <a:lvl2pPr indent="0" algn="ctr">
              <a:spcBef>
                <a:spcPct val="20000"/>
              </a:spcBef>
              <a:buNone/>
              <a:defRPr sz="2800">
                <a:solidFill>
                  <a:srgbClr val="000066"/>
                </a:solidFill>
                <a:latin typeface="+mn-lt"/>
                <a:cs typeface="+mn-cs"/>
              </a:defRPr>
            </a:lvl2pPr>
            <a:lvl3pPr indent="0" algn="ctr">
              <a:spcBef>
                <a:spcPct val="20000"/>
              </a:spcBef>
              <a:buNone/>
              <a:defRPr sz="2400">
                <a:solidFill>
                  <a:srgbClr val="000066"/>
                </a:solidFill>
                <a:latin typeface="+mn-lt"/>
                <a:cs typeface="+mn-cs"/>
              </a:defRPr>
            </a:lvl3pPr>
            <a:lvl4pPr indent="0" algn="ctr">
              <a:spcBef>
                <a:spcPct val="20000"/>
              </a:spcBef>
              <a:buNone/>
              <a:defRPr sz="2000">
                <a:solidFill>
                  <a:srgbClr val="000066"/>
                </a:solidFill>
                <a:latin typeface="+mn-lt"/>
                <a:cs typeface="+mn-cs"/>
              </a:defRPr>
            </a:lvl4pPr>
            <a:lvl5pPr indent="0" algn="ctr">
              <a:spcBef>
                <a:spcPct val="20000"/>
              </a:spcBef>
              <a:buNone/>
              <a:defRPr sz="2000">
                <a:solidFill>
                  <a:srgbClr val="000066"/>
                </a:solidFill>
                <a:latin typeface="+mn-lt"/>
                <a:cs typeface="+mn-cs"/>
              </a:defRPr>
            </a:lvl5pPr>
            <a:lvl6pPr indent="0" algn="ctr" fontAlgn="base">
              <a:spcBef>
                <a:spcPct val="20000"/>
              </a:spcBef>
              <a:spcAft>
                <a:spcPct val="0"/>
              </a:spcAft>
              <a:buNone/>
              <a:defRPr sz="2000">
                <a:solidFill>
                  <a:srgbClr val="000066"/>
                </a:solidFill>
                <a:latin typeface="+mn-lt"/>
                <a:cs typeface="+mn-cs"/>
              </a:defRPr>
            </a:lvl6pPr>
            <a:lvl7pPr indent="0" algn="ctr" fontAlgn="base">
              <a:spcBef>
                <a:spcPct val="20000"/>
              </a:spcBef>
              <a:spcAft>
                <a:spcPct val="0"/>
              </a:spcAft>
              <a:buNone/>
              <a:defRPr sz="2000">
                <a:solidFill>
                  <a:srgbClr val="000066"/>
                </a:solidFill>
                <a:latin typeface="+mn-lt"/>
                <a:cs typeface="+mn-cs"/>
              </a:defRPr>
            </a:lvl7pPr>
            <a:lvl8pPr indent="0" algn="ctr" fontAlgn="base">
              <a:spcBef>
                <a:spcPct val="20000"/>
              </a:spcBef>
              <a:spcAft>
                <a:spcPct val="0"/>
              </a:spcAft>
              <a:buNone/>
              <a:defRPr sz="2000">
                <a:solidFill>
                  <a:srgbClr val="000066"/>
                </a:solidFill>
                <a:latin typeface="+mn-lt"/>
                <a:cs typeface="+mn-cs"/>
              </a:defRPr>
            </a:lvl8pPr>
            <a:lvl9pPr indent="0" algn="ctr" fontAlgn="base">
              <a:spcBef>
                <a:spcPct val="20000"/>
              </a:spcBef>
              <a:spcAft>
                <a:spcPct val="0"/>
              </a:spcAft>
              <a:buNone/>
              <a:defRPr sz="2000">
                <a:solidFill>
                  <a:srgbClr val="000066"/>
                </a:solidFill>
                <a:latin typeface="+mn-lt"/>
                <a:cs typeface="+mn-cs"/>
              </a:defRPr>
            </a:lvl9pPr>
          </a:lstStyle>
          <a:p>
            <a:r>
              <a:rPr lang="en-US" dirty="0"/>
              <a:t>alssalamu `</a:t>
            </a:r>
            <a:r>
              <a:rPr lang="en-US" dirty="0" err="1"/>
              <a:t>alayka</a:t>
            </a:r>
            <a:r>
              <a:rPr lang="en-US" dirty="0"/>
              <a:t> </a:t>
            </a:r>
            <a:r>
              <a:rPr lang="en-US" dirty="0" err="1"/>
              <a:t>ya</a:t>
            </a:r>
            <a:r>
              <a:rPr lang="en-US" dirty="0"/>
              <a:t> man </a:t>
            </a:r>
            <a:r>
              <a:rPr lang="en-US" dirty="0" err="1"/>
              <a:t>shurrifat</a:t>
            </a:r>
            <a:r>
              <a:rPr lang="en-US" dirty="0"/>
              <a:t> </a:t>
            </a:r>
            <a:r>
              <a:rPr lang="en-US" dirty="0" err="1"/>
              <a:t>bihi</a:t>
            </a:r>
            <a:r>
              <a:rPr lang="en-US" dirty="0"/>
              <a:t> </a:t>
            </a:r>
            <a:r>
              <a:rPr lang="en-US" dirty="0" err="1"/>
              <a:t>makkatu</a:t>
            </a:r>
            <a:r>
              <a:rPr lang="en-US" dirty="0"/>
              <a:t> </a:t>
            </a:r>
            <a:r>
              <a:rPr lang="en-US" dirty="0" err="1"/>
              <a:t>wa</a:t>
            </a:r>
            <a:r>
              <a:rPr lang="en-US" dirty="0"/>
              <a:t> mina</a:t>
            </a:r>
          </a:p>
        </p:txBody>
      </p:sp>
      <p:sp>
        <p:nvSpPr>
          <p:cNvPr id="10" name="Text Box 13"/>
          <p:cNvSpPr txBox="1">
            <a:spLocks noChangeArrowheads="1"/>
          </p:cNvSpPr>
          <p:nvPr/>
        </p:nvSpPr>
        <p:spPr bwMode="auto">
          <a:xfrm>
            <a:off x="0" y="0"/>
            <a:ext cx="9144000" cy="336550"/>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1600" b="1" dirty="0" smtClean="0">
                <a:solidFill>
                  <a:srgbClr val="FFFF99"/>
                </a:solidFill>
                <a:latin typeface="Trebuchet MS" pitchFamily="34" charset="0"/>
              </a:rPr>
              <a:t>Ziyārat of Imam Ali (A.S) on 17th Rabi’al awwal</a:t>
            </a:r>
            <a:endParaRPr lang="en-US" sz="1600" b="1" dirty="0">
              <a:solidFill>
                <a:srgbClr val="FFFF99"/>
              </a:solidFill>
              <a:latin typeface="Trebuchet MS" pitchFamily="34" charset="0"/>
            </a:endParaRPr>
          </a:p>
        </p:txBody>
      </p:sp>
      <p:sp>
        <p:nvSpPr>
          <p:cNvPr id="13" name="Text Box 13"/>
          <p:cNvSpPr txBox="1">
            <a:spLocks noChangeArrowheads="1"/>
          </p:cNvSpPr>
          <p:nvPr/>
        </p:nvSpPr>
        <p:spPr bwMode="auto">
          <a:xfrm>
            <a:off x="4876800" y="-1002"/>
            <a:ext cx="4267200" cy="337552"/>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r" rtl="1"/>
            <a:r>
              <a:rPr lang="ar-SA" sz="1600" b="1" smtClean="0">
                <a:solidFill>
                  <a:srgbClr val="FFFF99"/>
                </a:solidFill>
                <a:latin typeface="Trebuchet MS" pitchFamily="34" charset="0"/>
              </a:rPr>
              <a:t>زيارة أمير المؤمنين (عليه السلام) يوم ١٧ ربيع الأول</a:t>
            </a:r>
          </a:p>
        </p:txBody>
      </p:sp>
    </p:spTree>
    <p:extLst>
      <p:ext uri="{BB962C8B-B14F-4D97-AF65-F5344CB8AC3E}">
        <p14:creationId xmlns:p14="http://schemas.microsoft.com/office/powerpoint/2010/main" val="206528024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13360" y="914400"/>
            <a:ext cx="8778240" cy="1470025"/>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rtl="1">
              <a:lnSpc>
                <a:spcPts val="5500"/>
              </a:lnSpc>
            </a:pPr>
            <a:r>
              <a:rPr lang="ar-SA" sz="7200" kern="1200">
                <a:latin typeface="Attari_Quran" pitchFamily="2" charset="-78"/>
                <a:ea typeface="+mn-ea"/>
                <a:cs typeface="Attari_Quran" pitchFamily="2" charset="-78"/>
              </a:rPr>
              <a:t>اَلسَّلاَمُ عَلَيْكَ يَا بَحْرَ </a:t>
            </a:r>
            <a:r>
              <a:rPr lang="ar-SA" sz="7200" kern="1200" err="1">
                <a:latin typeface="Attari_Quran" pitchFamily="2" charset="-78"/>
                <a:ea typeface="+mn-ea"/>
                <a:cs typeface="Attari_Quran" pitchFamily="2" charset="-78"/>
              </a:rPr>
              <a:t>ٱلْعُلُومِ</a:t>
            </a:r>
            <a:r>
              <a:rPr lang="ar-SA" sz="7200" kern="1200">
                <a:latin typeface="Attari_Quran" pitchFamily="2" charset="-78"/>
                <a:ea typeface="+mn-ea"/>
                <a:cs typeface="Attari_Quran" pitchFamily="2" charset="-78"/>
              </a:rPr>
              <a:t> وَكَنَفَ </a:t>
            </a:r>
            <a:r>
              <a:rPr lang="ar-SA" sz="7200" kern="1200" err="1">
                <a:latin typeface="Attari_Quran" pitchFamily="2" charset="-78"/>
                <a:ea typeface="+mn-ea"/>
                <a:cs typeface="Attari_Quran" pitchFamily="2" charset="-78"/>
              </a:rPr>
              <a:t>ٱلْفُقَرَاءِ</a:t>
            </a:r>
            <a:endParaRPr lang="en-US" sz="72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743200"/>
            <a:ext cx="8763000" cy="17526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342900" indent="-342900"/>
            <a:r>
              <a:rPr lang="en-US" b="1" kern="1200">
                <a:latin typeface="Arial" pitchFamily="34" charset="0"/>
                <a:ea typeface="MS Mincho" pitchFamily="49" charset="-128"/>
                <a:cs typeface="Arial" pitchFamily="34" charset="0"/>
              </a:rPr>
              <a:t>Peace be upon you, O ocean of knowledge and haven of the poor.</a:t>
            </a:r>
          </a:p>
        </p:txBody>
      </p:sp>
      <p:sp>
        <p:nvSpPr>
          <p:cNvPr id="7" name="Subtitle 4"/>
          <p:cNvSpPr txBox="1">
            <a:spLocks/>
          </p:cNvSpPr>
          <p:nvPr/>
        </p:nvSpPr>
        <p:spPr bwMode="auto">
          <a:xfrm>
            <a:off x="213360" y="5029200"/>
            <a:ext cx="877824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marL="342900" indent="-342900" algn="ctr">
              <a:spcBef>
                <a:spcPct val="20000"/>
              </a:spcBef>
              <a:buNone/>
              <a:defRPr sz="2400" b="1" i="1">
                <a:solidFill>
                  <a:srgbClr val="000066"/>
                </a:solidFill>
                <a:latin typeface="+mn-lt"/>
                <a:ea typeface="MS Mincho" pitchFamily="49" charset="-128"/>
                <a:cs typeface="+mn-cs"/>
              </a:defRPr>
            </a:lvl1pPr>
            <a:lvl2pPr indent="0" algn="ctr">
              <a:spcBef>
                <a:spcPct val="20000"/>
              </a:spcBef>
              <a:buNone/>
              <a:defRPr sz="2800">
                <a:solidFill>
                  <a:srgbClr val="000066"/>
                </a:solidFill>
                <a:latin typeface="+mn-lt"/>
                <a:cs typeface="+mn-cs"/>
              </a:defRPr>
            </a:lvl2pPr>
            <a:lvl3pPr indent="0" algn="ctr">
              <a:spcBef>
                <a:spcPct val="20000"/>
              </a:spcBef>
              <a:buNone/>
              <a:defRPr sz="2400">
                <a:solidFill>
                  <a:srgbClr val="000066"/>
                </a:solidFill>
                <a:latin typeface="+mn-lt"/>
                <a:cs typeface="+mn-cs"/>
              </a:defRPr>
            </a:lvl3pPr>
            <a:lvl4pPr indent="0" algn="ctr">
              <a:spcBef>
                <a:spcPct val="20000"/>
              </a:spcBef>
              <a:buNone/>
              <a:defRPr sz="2000">
                <a:solidFill>
                  <a:srgbClr val="000066"/>
                </a:solidFill>
                <a:latin typeface="+mn-lt"/>
                <a:cs typeface="+mn-cs"/>
              </a:defRPr>
            </a:lvl4pPr>
            <a:lvl5pPr indent="0" algn="ctr">
              <a:spcBef>
                <a:spcPct val="20000"/>
              </a:spcBef>
              <a:buNone/>
              <a:defRPr sz="2000">
                <a:solidFill>
                  <a:srgbClr val="000066"/>
                </a:solidFill>
                <a:latin typeface="+mn-lt"/>
                <a:cs typeface="+mn-cs"/>
              </a:defRPr>
            </a:lvl5pPr>
            <a:lvl6pPr indent="0" algn="ctr" fontAlgn="base">
              <a:spcBef>
                <a:spcPct val="20000"/>
              </a:spcBef>
              <a:spcAft>
                <a:spcPct val="0"/>
              </a:spcAft>
              <a:buNone/>
              <a:defRPr sz="2000">
                <a:solidFill>
                  <a:srgbClr val="000066"/>
                </a:solidFill>
                <a:latin typeface="+mn-lt"/>
                <a:cs typeface="+mn-cs"/>
              </a:defRPr>
            </a:lvl6pPr>
            <a:lvl7pPr indent="0" algn="ctr" fontAlgn="base">
              <a:spcBef>
                <a:spcPct val="20000"/>
              </a:spcBef>
              <a:spcAft>
                <a:spcPct val="0"/>
              </a:spcAft>
              <a:buNone/>
              <a:defRPr sz="2000">
                <a:solidFill>
                  <a:srgbClr val="000066"/>
                </a:solidFill>
                <a:latin typeface="+mn-lt"/>
                <a:cs typeface="+mn-cs"/>
              </a:defRPr>
            </a:lvl7pPr>
            <a:lvl8pPr indent="0" algn="ctr" fontAlgn="base">
              <a:spcBef>
                <a:spcPct val="20000"/>
              </a:spcBef>
              <a:spcAft>
                <a:spcPct val="0"/>
              </a:spcAft>
              <a:buNone/>
              <a:defRPr sz="2000">
                <a:solidFill>
                  <a:srgbClr val="000066"/>
                </a:solidFill>
                <a:latin typeface="+mn-lt"/>
                <a:cs typeface="+mn-cs"/>
              </a:defRPr>
            </a:lvl8pPr>
            <a:lvl9pPr indent="0" algn="ctr" fontAlgn="base">
              <a:spcBef>
                <a:spcPct val="20000"/>
              </a:spcBef>
              <a:spcAft>
                <a:spcPct val="0"/>
              </a:spcAft>
              <a:buNone/>
              <a:defRPr sz="2000">
                <a:solidFill>
                  <a:srgbClr val="000066"/>
                </a:solidFill>
                <a:latin typeface="+mn-lt"/>
                <a:cs typeface="+mn-cs"/>
              </a:defRPr>
            </a:lvl9pPr>
          </a:lstStyle>
          <a:p>
            <a:r>
              <a:rPr lang="en-US" dirty="0"/>
              <a:t>alssalamu `</a:t>
            </a:r>
            <a:r>
              <a:rPr lang="en-US" dirty="0" err="1"/>
              <a:t>alayka</a:t>
            </a:r>
            <a:r>
              <a:rPr lang="en-US" dirty="0"/>
              <a:t> </a:t>
            </a:r>
            <a:r>
              <a:rPr lang="en-US" dirty="0" err="1"/>
              <a:t>ya</a:t>
            </a:r>
            <a:r>
              <a:rPr lang="en-US" dirty="0"/>
              <a:t> </a:t>
            </a:r>
            <a:r>
              <a:rPr lang="en-US" dirty="0" err="1"/>
              <a:t>bahra</a:t>
            </a:r>
            <a:r>
              <a:rPr lang="en-US" dirty="0"/>
              <a:t> </a:t>
            </a:r>
            <a:r>
              <a:rPr lang="en-US" dirty="0" err="1"/>
              <a:t>al`ulumi</a:t>
            </a:r>
            <a:r>
              <a:rPr lang="en-US" dirty="0"/>
              <a:t> </a:t>
            </a:r>
            <a:r>
              <a:rPr lang="en-US" dirty="0" err="1"/>
              <a:t>wa</a:t>
            </a:r>
            <a:r>
              <a:rPr lang="en-US" dirty="0"/>
              <a:t> </a:t>
            </a:r>
            <a:r>
              <a:rPr lang="en-US" dirty="0" err="1"/>
              <a:t>kanafa</a:t>
            </a:r>
            <a:r>
              <a:rPr lang="en-US" dirty="0"/>
              <a:t> </a:t>
            </a:r>
            <a:r>
              <a:rPr lang="en-US" dirty="0" err="1"/>
              <a:t>alfuqara'i</a:t>
            </a:r>
            <a:endParaRPr lang="en-US" dirty="0"/>
          </a:p>
        </p:txBody>
      </p:sp>
      <p:sp>
        <p:nvSpPr>
          <p:cNvPr id="10" name="Text Box 13"/>
          <p:cNvSpPr txBox="1">
            <a:spLocks noChangeArrowheads="1"/>
          </p:cNvSpPr>
          <p:nvPr/>
        </p:nvSpPr>
        <p:spPr bwMode="auto">
          <a:xfrm>
            <a:off x="0" y="0"/>
            <a:ext cx="9144000" cy="336550"/>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1600" b="1" dirty="0" smtClean="0">
                <a:solidFill>
                  <a:srgbClr val="FFFF99"/>
                </a:solidFill>
                <a:latin typeface="Trebuchet MS" pitchFamily="34" charset="0"/>
              </a:rPr>
              <a:t>Ziyārat of Imam Ali (A.S) on 17th Rabi’al awwal</a:t>
            </a:r>
            <a:endParaRPr lang="en-US" sz="1600" b="1" dirty="0">
              <a:solidFill>
                <a:srgbClr val="FFFF99"/>
              </a:solidFill>
              <a:latin typeface="Trebuchet MS" pitchFamily="34" charset="0"/>
            </a:endParaRPr>
          </a:p>
        </p:txBody>
      </p:sp>
      <p:sp>
        <p:nvSpPr>
          <p:cNvPr id="13" name="Text Box 13"/>
          <p:cNvSpPr txBox="1">
            <a:spLocks noChangeArrowheads="1"/>
          </p:cNvSpPr>
          <p:nvPr/>
        </p:nvSpPr>
        <p:spPr bwMode="auto">
          <a:xfrm>
            <a:off x="4876800" y="-1002"/>
            <a:ext cx="4267200" cy="337552"/>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r" rtl="1"/>
            <a:r>
              <a:rPr lang="ar-SA" sz="1600" b="1" smtClean="0">
                <a:solidFill>
                  <a:srgbClr val="FFFF99"/>
                </a:solidFill>
                <a:latin typeface="Trebuchet MS" pitchFamily="34" charset="0"/>
              </a:rPr>
              <a:t>زيارة أمير المؤمنين (عليه السلام) يوم ١٧ ربيع الأول</a:t>
            </a:r>
          </a:p>
        </p:txBody>
      </p:sp>
    </p:spTree>
    <p:extLst>
      <p:ext uri="{BB962C8B-B14F-4D97-AF65-F5344CB8AC3E}">
        <p14:creationId xmlns:p14="http://schemas.microsoft.com/office/powerpoint/2010/main" val="19221486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13360" y="914400"/>
            <a:ext cx="8778240" cy="1470025"/>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rtl="1">
              <a:lnSpc>
                <a:spcPts val="5500"/>
              </a:lnSpc>
            </a:pPr>
            <a:r>
              <a:rPr lang="ar-SA" sz="7200" kern="1200">
                <a:latin typeface="Attari_Quran" pitchFamily="2" charset="-78"/>
                <a:ea typeface="+mn-ea"/>
                <a:cs typeface="Attari_Quran" pitchFamily="2" charset="-78"/>
              </a:rPr>
              <a:t>اَلسَّلاَمُ عَلَيْكَ يَا مَنْ وُلِدَ فِي </a:t>
            </a:r>
            <a:r>
              <a:rPr lang="ar-SA" sz="7200" kern="1200" err="1">
                <a:latin typeface="Attari_Quran" pitchFamily="2" charset="-78"/>
                <a:ea typeface="+mn-ea"/>
                <a:cs typeface="Attari_Quran" pitchFamily="2" charset="-78"/>
              </a:rPr>
              <a:t>ٱلْكَعْبَةِ</a:t>
            </a:r>
            <a:endParaRPr lang="en-US" sz="72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743200"/>
            <a:ext cx="8763000" cy="17526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342900" indent="-342900"/>
            <a:r>
              <a:rPr lang="en-US" b="1" kern="1200">
                <a:latin typeface="Arial" pitchFamily="34" charset="0"/>
                <a:ea typeface="MS Mincho" pitchFamily="49" charset="-128"/>
                <a:cs typeface="Arial" pitchFamily="34" charset="0"/>
              </a:rPr>
              <a:t>Peace be upon you, O one who was born in the </a:t>
            </a:r>
            <a:r>
              <a:rPr lang="en-US" b="1" kern="1200" err="1">
                <a:latin typeface="Arial" pitchFamily="34" charset="0"/>
                <a:ea typeface="MS Mincho" pitchFamily="49" charset="-128"/>
                <a:cs typeface="Arial" pitchFamily="34" charset="0"/>
              </a:rPr>
              <a:t>Ka`bah</a:t>
            </a:r>
            <a:r>
              <a:rPr lang="en-US" b="1" kern="1200">
                <a:latin typeface="Arial" pitchFamily="34" charset="0"/>
                <a:ea typeface="MS Mincho" pitchFamily="49" charset="-128"/>
                <a:cs typeface="Arial" pitchFamily="34" charset="0"/>
              </a:rPr>
              <a:t>,</a:t>
            </a:r>
          </a:p>
        </p:txBody>
      </p:sp>
      <p:sp>
        <p:nvSpPr>
          <p:cNvPr id="7" name="Subtitle 4"/>
          <p:cNvSpPr txBox="1">
            <a:spLocks/>
          </p:cNvSpPr>
          <p:nvPr/>
        </p:nvSpPr>
        <p:spPr bwMode="auto">
          <a:xfrm>
            <a:off x="213360" y="5029200"/>
            <a:ext cx="877824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marL="342900" indent="-342900" algn="ctr">
              <a:spcBef>
                <a:spcPct val="20000"/>
              </a:spcBef>
              <a:buNone/>
              <a:defRPr sz="2400" b="1" i="1">
                <a:solidFill>
                  <a:srgbClr val="000066"/>
                </a:solidFill>
                <a:latin typeface="+mn-lt"/>
                <a:ea typeface="MS Mincho" pitchFamily="49" charset="-128"/>
                <a:cs typeface="+mn-cs"/>
              </a:defRPr>
            </a:lvl1pPr>
            <a:lvl2pPr indent="0" algn="ctr">
              <a:spcBef>
                <a:spcPct val="20000"/>
              </a:spcBef>
              <a:buNone/>
              <a:defRPr sz="2800">
                <a:solidFill>
                  <a:srgbClr val="000066"/>
                </a:solidFill>
                <a:latin typeface="+mn-lt"/>
                <a:cs typeface="+mn-cs"/>
              </a:defRPr>
            </a:lvl2pPr>
            <a:lvl3pPr indent="0" algn="ctr">
              <a:spcBef>
                <a:spcPct val="20000"/>
              </a:spcBef>
              <a:buNone/>
              <a:defRPr sz="2400">
                <a:solidFill>
                  <a:srgbClr val="000066"/>
                </a:solidFill>
                <a:latin typeface="+mn-lt"/>
                <a:cs typeface="+mn-cs"/>
              </a:defRPr>
            </a:lvl3pPr>
            <a:lvl4pPr indent="0" algn="ctr">
              <a:spcBef>
                <a:spcPct val="20000"/>
              </a:spcBef>
              <a:buNone/>
              <a:defRPr sz="2000">
                <a:solidFill>
                  <a:srgbClr val="000066"/>
                </a:solidFill>
                <a:latin typeface="+mn-lt"/>
                <a:cs typeface="+mn-cs"/>
              </a:defRPr>
            </a:lvl4pPr>
            <a:lvl5pPr indent="0" algn="ctr">
              <a:spcBef>
                <a:spcPct val="20000"/>
              </a:spcBef>
              <a:buNone/>
              <a:defRPr sz="2000">
                <a:solidFill>
                  <a:srgbClr val="000066"/>
                </a:solidFill>
                <a:latin typeface="+mn-lt"/>
                <a:cs typeface="+mn-cs"/>
              </a:defRPr>
            </a:lvl5pPr>
            <a:lvl6pPr indent="0" algn="ctr" fontAlgn="base">
              <a:spcBef>
                <a:spcPct val="20000"/>
              </a:spcBef>
              <a:spcAft>
                <a:spcPct val="0"/>
              </a:spcAft>
              <a:buNone/>
              <a:defRPr sz="2000">
                <a:solidFill>
                  <a:srgbClr val="000066"/>
                </a:solidFill>
                <a:latin typeface="+mn-lt"/>
                <a:cs typeface="+mn-cs"/>
              </a:defRPr>
            </a:lvl6pPr>
            <a:lvl7pPr indent="0" algn="ctr" fontAlgn="base">
              <a:spcBef>
                <a:spcPct val="20000"/>
              </a:spcBef>
              <a:spcAft>
                <a:spcPct val="0"/>
              </a:spcAft>
              <a:buNone/>
              <a:defRPr sz="2000">
                <a:solidFill>
                  <a:srgbClr val="000066"/>
                </a:solidFill>
                <a:latin typeface="+mn-lt"/>
                <a:cs typeface="+mn-cs"/>
              </a:defRPr>
            </a:lvl7pPr>
            <a:lvl8pPr indent="0" algn="ctr" fontAlgn="base">
              <a:spcBef>
                <a:spcPct val="20000"/>
              </a:spcBef>
              <a:spcAft>
                <a:spcPct val="0"/>
              </a:spcAft>
              <a:buNone/>
              <a:defRPr sz="2000">
                <a:solidFill>
                  <a:srgbClr val="000066"/>
                </a:solidFill>
                <a:latin typeface="+mn-lt"/>
                <a:cs typeface="+mn-cs"/>
              </a:defRPr>
            </a:lvl8pPr>
            <a:lvl9pPr indent="0" algn="ctr" fontAlgn="base">
              <a:spcBef>
                <a:spcPct val="20000"/>
              </a:spcBef>
              <a:spcAft>
                <a:spcPct val="0"/>
              </a:spcAft>
              <a:buNone/>
              <a:defRPr sz="2000">
                <a:solidFill>
                  <a:srgbClr val="000066"/>
                </a:solidFill>
                <a:latin typeface="+mn-lt"/>
                <a:cs typeface="+mn-cs"/>
              </a:defRPr>
            </a:lvl9pPr>
          </a:lstStyle>
          <a:p>
            <a:r>
              <a:rPr lang="en-US" dirty="0"/>
              <a:t>alssalamu `</a:t>
            </a:r>
            <a:r>
              <a:rPr lang="en-US" dirty="0" err="1"/>
              <a:t>alayka</a:t>
            </a:r>
            <a:r>
              <a:rPr lang="en-US" dirty="0"/>
              <a:t> </a:t>
            </a:r>
            <a:r>
              <a:rPr lang="en-US" dirty="0" err="1"/>
              <a:t>ya</a:t>
            </a:r>
            <a:r>
              <a:rPr lang="en-US" dirty="0"/>
              <a:t> man </a:t>
            </a:r>
            <a:r>
              <a:rPr lang="en-US" dirty="0" err="1"/>
              <a:t>wulida</a:t>
            </a:r>
            <a:r>
              <a:rPr lang="en-US" dirty="0"/>
              <a:t> fi </a:t>
            </a:r>
            <a:r>
              <a:rPr lang="en-US" dirty="0" err="1"/>
              <a:t>alka`bati</a:t>
            </a:r>
            <a:endParaRPr lang="en-US" dirty="0"/>
          </a:p>
        </p:txBody>
      </p:sp>
      <p:sp>
        <p:nvSpPr>
          <p:cNvPr id="10" name="Text Box 13"/>
          <p:cNvSpPr txBox="1">
            <a:spLocks noChangeArrowheads="1"/>
          </p:cNvSpPr>
          <p:nvPr/>
        </p:nvSpPr>
        <p:spPr bwMode="auto">
          <a:xfrm>
            <a:off x="0" y="0"/>
            <a:ext cx="9144000" cy="336550"/>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1600" b="1" dirty="0" smtClean="0">
                <a:solidFill>
                  <a:srgbClr val="FFFF99"/>
                </a:solidFill>
                <a:latin typeface="Trebuchet MS" pitchFamily="34" charset="0"/>
              </a:rPr>
              <a:t>Ziyārat of Imam Ali (A.S) on 17th Rabi’al awwal</a:t>
            </a:r>
            <a:endParaRPr lang="en-US" sz="1600" b="1" dirty="0">
              <a:solidFill>
                <a:srgbClr val="FFFF99"/>
              </a:solidFill>
              <a:latin typeface="Trebuchet MS" pitchFamily="34" charset="0"/>
            </a:endParaRPr>
          </a:p>
        </p:txBody>
      </p:sp>
      <p:sp>
        <p:nvSpPr>
          <p:cNvPr id="13" name="Text Box 13"/>
          <p:cNvSpPr txBox="1">
            <a:spLocks noChangeArrowheads="1"/>
          </p:cNvSpPr>
          <p:nvPr/>
        </p:nvSpPr>
        <p:spPr bwMode="auto">
          <a:xfrm>
            <a:off x="4876800" y="-1002"/>
            <a:ext cx="4267200" cy="337552"/>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r" rtl="1"/>
            <a:r>
              <a:rPr lang="ar-SA" sz="1600" b="1" smtClean="0">
                <a:solidFill>
                  <a:srgbClr val="FFFF99"/>
                </a:solidFill>
                <a:latin typeface="Trebuchet MS" pitchFamily="34" charset="0"/>
              </a:rPr>
              <a:t>زيارة أمير المؤمنين (عليه السلام) يوم ١٧ ربيع الأول</a:t>
            </a:r>
          </a:p>
        </p:txBody>
      </p:sp>
    </p:spTree>
    <p:extLst>
      <p:ext uri="{BB962C8B-B14F-4D97-AF65-F5344CB8AC3E}">
        <p14:creationId xmlns:p14="http://schemas.microsoft.com/office/powerpoint/2010/main" val="280237345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13360" y="914400"/>
            <a:ext cx="8778240" cy="1470025"/>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rtl="1">
              <a:lnSpc>
                <a:spcPts val="5500"/>
              </a:lnSpc>
            </a:pPr>
            <a:r>
              <a:rPr lang="ar-SA" sz="7200" kern="1200">
                <a:latin typeface="Attari_Quran" pitchFamily="2" charset="-78"/>
                <a:ea typeface="+mn-ea"/>
                <a:cs typeface="Attari_Quran" pitchFamily="2" charset="-78"/>
              </a:rPr>
              <a:t>وَزُوِّجَ فِي </a:t>
            </a:r>
            <a:r>
              <a:rPr lang="ar-SA" sz="7200" kern="1200" err="1">
                <a:latin typeface="Attari_Quran" pitchFamily="2" charset="-78"/>
                <a:ea typeface="+mn-ea"/>
                <a:cs typeface="Attari_Quran" pitchFamily="2" charset="-78"/>
              </a:rPr>
              <a:t>ٱلسَّمَاءِ</a:t>
            </a:r>
            <a:r>
              <a:rPr lang="ar-SA" sz="7200" kern="1200">
                <a:latin typeface="Attari_Quran" pitchFamily="2" charset="-78"/>
                <a:ea typeface="+mn-ea"/>
                <a:cs typeface="Attari_Quran" pitchFamily="2" charset="-78"/>
              </a:rPr>
              <a:t> بِسَيِّدَةِ </a:t>
            </a:r>
            <a:r>
              <a:rPr lang="ar-SA" sz="7200" kern="1200" err="1">
                <a:latin typeface="Attari_Quran" pitchFamily="2" charset="-78"/>
                <a:ea typeface="+mn-ea"/>
                <a:cs typeface="Attari_Quran" pitchFamily="2" charset="-78"/>
              </a:rPr>
              <a:t>ٱلنِّسَاءِ</a:t>
            </a:r>
            <a:endParaRPr lang="en-US" sz="72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743200"/>
            <a:ext cx="8763000" cy="17526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342900" indent="-342900"/>
            <a:r>
              <a:rPr lang="en-US" b="1" kern="1200">
                <a:latin typeface="Arial" pitchFamily="34" charset="0"/>
                <a:ea typeface="MS Mincho" pitchFamily="49" charset="-128"/>
                <a:cs typeface="Arial" pitchFamily="34" charset="0"/>
              </a:rPr>
              <a:t>married in the heavens to the Doyenne of Women;</a:t>
            </a:r>
          </a:p>
        </p:txBody>
      </p:sp>
      <p:sp>
        <p:nvSpPr>
          <p:cNvPr id="7" name="Subtitle 4"/>
          <p:cNvSpPr txBox="1">
            <a:spLocks/>
          </p:cNvSpPr>
          <p:nvPr/>
        </p:nvSpPr>
        <p:spPr bwMode="auto">
          <a:xfrm>
            <a:off x="213360" y="5029200"/>
            <a:ext cx="877824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marL="342900" indent="-342900" algn="ctr">
              <a:spcBef>
                <a:spcPct val="20000"/>
              </a:spcBef>
              <a:buNone/>
              <a:defRPr sz="2400" b="1" i="1">
                <a:solidFill>
                  <a:srgbClr val="000066"/>
                </a:solidFill>
                <a:latin typeface="+mn-lt"/>
                <a:ea typeface="MS Mincho" pitchFamily="49" charset="-128"/>
                <a:cs typeface="+mn-cs"/>
              </a:defRPr>
            </a:lvl1pPr>
            <a:lvl2pPr indent="0" algn="ctr">
              <a:spcBef>
                <a:spcPct val="20000"/>
              </a:spcBef>
              <a:buNone/>
              <a:defRPr sz="2800">
                <a:solidFill>
                  <a:srgbClr val="000066"/>
                </a:solidFill>
                <a:latin typeface="+mn-lt"/>
                <a:cs typeface="+mn-cs"/>
              </a:defRPr>
            </a:lvl2pPr>
            <a:lvl3pPr indent="0" algn="ctr">
              <a:spcBef>
                <a:spcPct val="20000"/>
              </a:spcBef>
              <a:buNone/>
              <a:defRPr sz="2400">
                <a:solidFill>
                  <a:srgbClr val="000066"/>
                </a:solidFill>
                <a:latin typeface="+mn-lt"/>
                <a:cs typeface="+mn-cs"/>
              </a:defRPr>
            </a:lvl3pPr>
            <a:lvl4pPr indent="0" algn="ctr">
              <a:spcBef>
                <a:spcPct val="20000"/>
              </a:spcBef>
              <a:buNone/>
              <a:defRPr sz="2000">
                <a:solidFill>
                  <a:srgbClr val="000066"/>
                </a:solidFill>
                <a:latin typeface="+mn-lt"/>
                <a:cs typeface="+mn-cs"/>
              </a:defRPr>
            </a:lvl4pPr>
            <a:lvl5pPr indent="0" algn="ctr">
              <a:spcBef>
                <a:spcPct val="20000"/>
              </a:spcBef>
              <a:buNone/>
              <a:defRPr sz="2000">
                <a:solidFill>
                  <a:srgbClr val="000066"/>
                </a:solidFill>
                <a:latin typeface="+mn-lt"/>
                <a:cs typeface="+mn-cs"/>
              </a:defRPr>
            </a:lvl5pPr>
            <a:lvl6pPr indent="0" algn="ctr" fontAlgn="base">
              <a:spcBef>
                <a:spcPct val="20000"/>
              </a:spcBef>
              <a:spcAft>
                <a:spcPct val="0"/>
              </a:spcAft>
              <a:buNone/>
              <a:defRPr sz="2000">
                <a:solidFill>
                  <a:srgbClr val="000066"/>
                </a:solidFill>
                <a:latin typeface="+mn-lt"/>
                <a:cs typeface="+mn-cs"/>
              </a:defRPr>
            </a:lvl6pPr>
            <a:lvl7pPr indent="0" algn="ctr" fontAlgn="base">
              <a:spcBef>
                <a:spcPct val="20000"/>
              </a:spcBef>
              <a:spcAft>
                <a:spcPct val="0"/>
              </a:spcAft>
              <a:buNone/>
              <a:defRPr sz="2000">
                <a:solidFill>
                  <a:srgbClr val="000066"/>
                </a:solidFill>
                <a:latin typeface="+mn-lt"/>
                <a:cs typeface="+mn-cs"/>
              </a:defRPr>
            </a:lvl7pPr>
            <a:lvl8pPr indent="0" algn="ctr" fontAlgn="base">
              <a:spcBef>
                <a:spcPct val="20000"/>
              </a:spcBef>
              <a:spcAft>
                <a:spcPct val="0"/>
              </a:spcAft>
              <a:buNone/>
              <a:defRPr sz="2000">
                <a:solidFill>
                  <a:srgbClr val="000066"/>
                </a:solidFill>
                <a:latin typeface="+mn-lt"/>
                <a:cs typeface="+mn-cs"/>
              </a:defRPr>
            </a:lvl8pPr>
            <a:lvl9pPr indent="0" algn="ctr" fontAlgn="base">
              <a:spcBef>
                <a:spcPct val="20000"/>
              </a:spcBef>
              <a:spcAft>
                <a:spcPct val="0"/>
              </a:spcAft>
              <a:buNone/>
              <a:defRPr sz="2000">
                <a:solidFill>
                  <a:srgbClr val="000066"/>
                </a:solidFill>
                <a:latin typeface="+mn-lt"/>
                <a:cs typeface="+mn-cs"/>
              </a:defRPr>
            </a:lvl9pPr>
          </a:lstStyle>
          <a:p>
            <a:r>
              <a:rPr lang="en-US" err="1"/>
              <a:t>wa</a:t>
            </a:r>
            <a:r>
              <a:rPr lang="en-US"/>
              <a:t> </a:t>
            </a:r>
            <a:r>
              <a:rPr lang="en-US" err="1"/>
              <a:t>zuwwija</a:t>
            </a:r>
            <a:r>
              <a:rPr lang="en-US"/>
              <a:t> fi </a:t>
            </a:r>
            <a:r>
              <a:rPr lang="en-US" err="1"/>
              <a:t>alssama'i</a:t>
            </a:r>
            <a:r>
              <a:rPr lang="en-US"/>
              <a:t> </a:t>
            </a:r>
            <a:r>
              <a:rPr lang="en-US" err="1"/>
              <a:t>bisayyidati</a:t>
            </a:r>
            <a:r>
              <a:rPr lang="en-US"/>
              <a:t> </a:t>
            </a:r>
            <a:r>
              <a:rPr lang="en-US" err="1"/>
              <a:t>alnnisa'i</a:t>
            </a:r>
            <a:endParaRPr lang="en-US"/>
          </a:p>
        </p:txBody>
      </p:sp>
      <p:sp>
        <p:nvSpPr>
          <p:cNvPr id="10" name="Text Box 13"/>
          <p:cNvSpPr txBox="1">
            <a:spLocks noChangeArrowheads="1"/>
          </p:cNvSpPr>
          <p:nvPr/>
        </p:nvSpPr>
        <p:spPr bwMode="auto">
          <a:xfrm>
            <a:off x="0" y="0"/>
            <a:ext cx="9144000" cy="336550"/>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1600" b="1" dirty="0" smtClean="0">
                <a:solidFill>
                  <a:srgbClr val="FFFF99"/>
                </a:solidFill>
                <a:latin typeface="Trebuchet MS" pitchFamily="34" charset="0"/>
              </a:rPr>
              <a:t>Ziyārat of Imam Ali (A.S) on 17th Rabi’al awwal</a:t>
            </a:r>
            <a:endParaRPr lang="en-US" sz="1600" b="1" dirty="0">
              <a:solidFill>
                <a:srgbClr val="FFFF99"/>
              </a:solidFill>
              <a:latin typeface="Trebuchet MS" pitchFamily="34" charset="0"/>
            </a:endParaRPr>
          </a:p>
        </p:txBody>
      </p:sp>
      <p:sp>
        <p:nvSpPr>
          <p:cNvPr id="13" name="Text Box 13"/>
          <p:cNvSpPr txBox="1">
            <a:spLocks noChangeArrowheads="1"/>
          </p:cNvSpPr>
          <p:nvPr/>
        </p:nvSpPr>
        <p:spPr bwMode="auto">
          <a:xfrm>
            <a:off x="4876800" y="-1002"/>
            <a:ext cx="4267200" cy="337552"/>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r" rtl="1"/>
            <a:r>
              <a:rPr lang="ar-SA" sz="1600" b="1" smtClean="0">
                <a:solidFill>
                  <a:srgbClr val="FFFF99"/>
                </a:solidFill>
                <a:latin typeface="Trebuchet MS" pitchFamily="34" charset="0"/>
              </a:rPr>
              <a:t>زيارة أمير المؤمنين (عليه السلام) يوم ١٧ ربيع الأول</a:t>
            </a:r>
          </a:p>
        </p:txBody>
      </p:sp>
    </p:spTree>
    <p:extLst>
      <p:ext uri="{BB962C8B-B14F-4D97-AF65-F5344CB8AC3E}">
        <p14:creationId xmlns:p14="http://schemas.microsoft.com/office/powerpoint/2010/main" val="204103981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13360" y="914400"/>
            <a:ext cx="8778240" cy="1470025"/>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rtl="1">
              <a:lnSpc>
                <a:spcPts val="5500"/>
              </a:lnSpc>
            </a:pPr>
            <a:r>
              <a:rPr lang="ar-SA" sz="7200" kern="1200">
                <a:latin typeface="Attari_Quran" pitchFamily="2" charset="-78"/>
                <a:ea typeface="+mn-ea"/>
                <a:cs typeface="Attari_Quran" pitchFamily="2" charset="-78"/>
              </a:rPr>
              <a:t>وَكَانَ شُهُودَهَا </a:t>
            </a:r>
            <a:r>
              <a:rPr lang="ar-SA" sz="7200" kern="1200" err="1">
                <a:latin typeface="Attari_Quran" pitchFamily="2" charset="-78"/>
                <a:ea typeface="+mn-ea"/>
                <a:cs typeface="Attari_Quran" pitchFamily="2" charset="-78"/>
              </a:rPr>
              <a:t>ٱلْمَلائِكَةُ</a:t>
            </a:r>
            <a:r>
              <a:rPr lang="ar-SA" sz="7200" kern="1200">
                <a:latin typeface="Attari_Quran" pitchFamily="2" charset="-78"/>
                <a:ea typeface="+mn-ea"/>
                <a:cs typeface="Attari_Quran" pitchFamily="2" charset="-78"/>
              </a:rPr>
              <a:t> </a:t>
            </a:r>
            <a:r>
              <a:rPr lang="ar-SA" sz="7200" kern="1200" err="1" smtClean="0">
                <a:latin typeface="Attari_Quran" pitchFamily="2" charset="-78"/>
                <a:ea typeface="+mn-ea"/>
                <a:cs typeface="Attari_Quran" pitchFamily="2" charset="-78"/>
              </a:rPr>
              <a:t>ٱلاصْفِيَاءُ</a:t>
            </a:r>
            <a:endParaRPr lang="en-US" sz="72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743200"/>
            <a:ext cx="8763000" cy="17526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342900" indent="-342900"/>
            <a:r>
              <a:rPr lang="en-US" b="1" kern="1200">
                <a:latin typeface="Arial" pitchFamily="34" charset="0"/>
                <a:ea typeface="MS Mincho" pitchFamily="49" charset="-128"/>
                <a:cs typeface="Arial" pitchFamily="34" charset="0"/>
              </a:rPr>
              <a:t>and the witnesses were the elite angels.</a:t>
            </a:r>
          </a:p>
        </p:txBody>
      </p:sp>
      <p:sp>
        <p:nvSpPr>
          <p:cNvPr id="7" name="Subtitle 4"/>
          <p:cNvSpPr txBox="1">
            <a:spLocks/>
          </p:cNvSpPr>
          <p:nvPr/>
        </p:nvSpPr>
        <p:spPr bwMode="auto">
          <a:xfrm>
            <a:off x="213360" y="5029200"/>
            <a:ext cx="877824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marL="342900" indent="-342900" algn="ctr">
              <a:spcBef>
                <a:spcPct val="20000"/>
              </a:spcBef>
              <a:buNone/>
              <a:defRPr sz="2400" b="1" i="1">
                <a:solidFill>
                  <a:srgbClr val="000066"/>
                </a:solidFill>
                <a:latin typeface="+mn-lt"/>
                <a:ea typeface="MS Mincho" pitchFamily="49" charset="-128"/>
                <a:cs typeface="+mn-cs"/>
              </a:defRPr>
            </a:lvl1pPr>
            <a:lvl2pPr indent="0" algn="ctr">
              <a:spcBef>
                <a:spcPct val="20000"/>
              </a:spcBef>
              <a:buNone/>
              <a:defRPr sz="2800">
                <a:solidFill>
                  <a:srgbClr val="000066"/>
                </a:solidFill>
                <a:latin typeface="+mn-lt"/>
                <a:cs typeface="+mn-cs"/>
              </a:defRPr>
            </a:lvl2pPr>
            <a:lvl3pPr indent="0" algn="ctr">
              <a:spcBef>
                <a:spcPct val="20000"/>
              </a:spcBef>
              <a:buNone/>
              <a:defRPr sz="2400">
                <a:solidFill>
                  <a:srgbClr val="000066"/>
                </a:solidFill>
                <a:latin typeface="+mn-lt"/>
                <a:cs typeface="+mn-cs"/>
              </a:defRPr>
            </a:lvl3pPr>
            <a:lvl4pPr indent="0" algn="ctr">
              <a:spcBef>
                <a:spcPct val="20000"/>
              </a:spcBef>
              <a:buNone/>
              <a:defRPr sz="2000">
                <a:solidFill>
                  <a:srgbClr val="000066"/>
                </a:solidFill>
                <a:latin typeface="+mn-lt"/>
                <a:cs typeface="+mn-cs"/>
              </a:defRPr>
            </a:lvl4pPr>
            <a:lvl5pPr indent="0" algn="ctr">
              <a:spcBef>
                <a:spcPct val="20000"/>
              </a:spcBef>
              <a:buNone/>
              <a:defRPr sz="2000">
                <a:solidFill>
                  <a:srgbClr val="000066"/>
                </a:solidFill>
                <a:latin typeface="+mn-lt"/>
                <a:cs typeface="+mn-cs"/>
              </a:defRPr>
            </a:lvl5pPr>
            <a:lvl6pPr indent="0" algn="ctr" fontAlgn="base">
              <a:spcBef>
                <a:spcPct val="20000"/>
              </a:spcBef>
              <a:spcAft>
                <a:spcPct val="0"/>
              </a:spcAft>
              <a:buNone/>
              <a:defRPr sz="2000">
                <a:solidFill>
                  <a:srgbClr val="000066"/>
                </a:solidFill>
                <a:latin typeface="+mn-lt"/>
                <a:cs typeface="+mn-cs"/>
              </a:defRPr>
            </a:lvl6pPr>
            <a:lvl7pPr indent="0" algn="ctr" fontAlgn="base">
              <a:spcBef>
                <a:spcPct val="20000"/>
              </a:spcBef>
              <a:spcAft>
                <a:spcPct val="0"/>
              </a:spcAft>
              <a:buNone/>
              <a:defRPr sz="2000">
                <a:solidFill>
                  <a:srgbClr val="000066"/>
                </a:solidFill>
                <a:latin typeface="+mn-lt"/>
                <a:cs typeface="+mn-cs"/>
              </a:defRPr>
            </a:lvl7pPr>
            <a:lvl8pPr indent="0" algn="ctr" fontAlgn="base">
              <a:spcBef>
                <a:spcPct val="20000"/>
              </a:spcBef>
              <a:spcAft>
                <a:spcPct val="0"/>
              </a:spcAft>
              <a:buNone/>
              <a:defRPr sz="2000">
                <a:solidFill>
                  <a:srgbClr val="000066"/>
                </a:solidFill>
                <a:latin typeface="+mn-lt"/>
                <a:cs typeface="+mn-cs"/>
              </a:defRPr>
            </a:lvl8pPr>
            <a:lvl9pPr indent="0" algn="ctr" fontAlgn="base">
              <a:spcBef>
                <a:spcPct val="20000"/>
              </a:spcBef>
              <a:spcAft>
                <a:spcPct val="0"/>
              </a:spcAft>
              <a:buNone/>
              <a:defRPr sz="2000">
                <a:solidFill>
                  <a:srgbClr val="000066"/>
                </a:solidFill>
                <a:latin typeface="+mn-lt"/>
                <a:cs typeface="+mn-cs"/>
              </a:defRPr>
            </a:lvl9pPr>
          </a:lstStyle>
          <a:p>
            <a:r>
              <a:rPr lang="en-US" err="1"/>
              <a:t>wa</a:t>
            </a:r>
            <a:r>
              <a:rPr lang="en-US"/>
              <a:t> kana </a:t>
            </a:r>
            <a:r>
              <a:rPr lang="en-US" err="1"/>
              <a:t>shuhudaha</a:t>
            </a:r>
            <a:r>
              <a:rPr lang="en-US"/>
              <a:t> </a:t>
            </a:r>
            <a:r>
              <a:rPr lang="en-US" err="1"/>
              <a:t>almala'ikatu</a:t>
            </a:r>
            <a:r>
              <a:rPr lang="en-US"/>
              <a:t> al-</a:t>
            </a:r>
            <a:r>
              <a:rPr lang="en-US" err="1"/>
              <a:t>asfiya'u</a:t>
            </a:r>
            <a:endParaRPr lang="en-US"/>
          </a:p>
        </p:txBody>
      </p:sp>
      <p:sp>
        <p:nvSpPr>
          <p:cNvPr id="10" name="Text Box 13"/>
          <p:cNvSpPr txBox="1">
            <a:spLocks noChangeArrowheads="1"/>
          </p:cNvSpPr>
          <p:nvPr/>
        </p:nvSpPr>
        <p:spPr bwMode="auto">
          <a:xfrm>
            <a:off x="0" y="0"/>
            <a:ext cx="9144000" cy="336550"/>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1600" b="1" dirty="0" smtClean="0">
                <a:solidFill>
                  <a:srgbClr val="FFFF99"/>
                </a:solidFill>
                <a:latin typeface="Trebuchet MS" pitchFamily="34" charset="0"/>
              </a:rPr>
              <a:t>Ziyārat of Imam Ali (A.S) on 17th Rabi’al awwal</a:t>
            </a:r>
            <a:endParaRPr lang="en-US" sz="1600" b="1" dirty="0">
              <a:solidFill>
                <a:srgbClr val="FFFF99"/>
              </a:solidFill>
              <a:latin typeface="Trebuchet MS" pitchFamily="34" charset="0"/>
            </a:endParaRPr>
          </a:p>
        </p:txBody>
      </p:sp>
      <p:sp>
        <p:nvSpPr>
          <p:cNvPr id="13" name="Text Box 13"/>
          <p:cNvSpPr txBox="1">
            <a:spLocks noChangeArrowheads="1"/>
          </p:cNvSpPr>
          <p:nvPr/>
        </p:nvSpPr>
        <p:spPr bwMode="auto">
          <a:xfrm>
            <a:off x="4876800" y="-1002"/>
            <a:ext cx="4267200" cy="337552"/>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r" rtl="1"/>
            <a:r>
              <a:rPr lang="ar-SA" sz="1600" b="1" smtClean="0">
                <a:solidFill>
                  <a:srgbClr val="FFFF99"/>
                </a:solidFill>
                <a:latin typeface="Trebuchet MS" pitchFamily="34" charset="0"/>
              </a:rPr>
              <a:t>زيارة أمير المؤمنين (عليه السلام) يوم ١٧ ربيع الأول</a:t>
            </a:r>
          </a:p>
        </p:txBody>
      </p:sp>
    </p:spTree>
    <p:extLst>
      <p:ext uri="{BB962C8B-B14F-4D97-AF65-F5344CB8AC3E}">
        <p14:creationId xmlns:p14="http://schemas.microsoft.com/office/powerpoint/2010/main" val="243576693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914400"/>
            <a:ext cx="8763000" cy="1470025"/>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rtl="1">
              <a:lnSpc>
                <a:spcPts val="5500"/>
              </a:lnSpc>
            </a:pPr>
            <a:r>
              <a:rPr lang="ar-SA" sz="7200" kern="1200">
                <a:latin typeface="Attari_Quran" pitchFamily="2" charset="-78"/>
                <a:ea typeface="+mn-ea"/>
                <a:cs typeface="Attari_Quran" pitchFamily="2" charset="-78"/>
              </a:rPr>
              <a:t>بِسْمِ اللَّهِ </a:t>
            </a:r>
            <a:r>
              <a:rPr lang="ar-SA" sz="7200" kern="1200" err="1">
                <a:latin typeface="Attari_Quran" pitchFamily="2" charset="-78"/>
                <a:ea typeface="+mn-ea"/>
                <a:cs typeface="Attari_Quran" pitchFamily="2" charset="-78"/>
              </a:rPr>
              <a:t>الرَّحْمَٰنِ</a:t>
            </a:r>
            <a:r>
              <a:rPr lang="ar-SA" sz="7200" kern="1200">
                <a:latin typeface="Attari_Quran" pitchFamily="2" charset="-78"/>
                <a:ea typeface="+mn-ea"/>
                <a:cs typeface="Attari_Quran" pitchFamily="2" charset="-78"/>
              </a:rPr>
              <a:t> الرَّحِيمِ</a:t>
            </a:r>
            <a:endParaRPr lang="en-US" sz="72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743200"/>
            <a:ext cx="8686800" cy="17526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342900" indent="-342900"/>
            <a:r>
              <a:rPr lang="en-US" b="1" kern="1200">
                <a:latin typeface="Arial" pitchFamily="34" charset="0"/>
                <a:ea typeface="MS Mincho" pitchFamily="49" charset="-128"/>
                <a:cs typeface="Arial" pitchFamily="34" charset="0"/>
              </a:rPr>
              <a:t>In the Name of </a:t>
            </a:r>
            <a:r>
              <a:rPr lang="en-US" b="1" kern="1200" err="1">
                <a:latin typeface="Arial" pitchFamily="34" charset="0"/>
                <a:ea typeface="MS Mincho" pitchFamily="49" charset="-128"/>
                <a:cs typeface="Arial" pitchFamily="34" charset="0"/>
              </a:rPr>
              <a:t>Allāh</a:t>
            </a:r>
            <a:r>
              <a:rPr lang="en-US" b="1" kern="1200">
                <a:latin typeface="Arial" pitchFamily="34" charset="0"/>
                <a:ea typeface="MS Mincho" pitchFamily="49" charset="-128"/>
                <a:cs typeface="Arial" pitchFamily="34" charset="0"/>
              </a:rPr>
              <a:t>, </a:t>
            </a:r>
          </a:p>
          <a:p>
            <a:pPr marL="342900" indent="-342900"/>
            <a:r>
              <a:rPr lang="en-US" b="1" kern="1200">
                <a:latin typeface="Arial" pitchFamily="34" charset="0"/>
                <a:ea typeface="MS Mincho" pitchFamily="49" charset="-128"/>
                <a:cs typeface="Arial" pitchFamily="34" charset="0"/>
              </a:rPr>
              <a:t>the All-beneficent, the All-merciful.</a:t>
            </a:r>
          </a:p>
        </p:txBody>
      </p:sp>
      <p:sp>
        <p:nvSpPr>
          <p:cNvPr id="7" name="Subtitle 4"/>
          <p:cNvSpPr txBox="1">
            <a:spLocks/>
          </p:cNvSpPr>
          <p:nvPr/>
        </p:nvSpPr>
        <p:spPr bwMode="auto">
          <a:xfrm>
            <a:off x="304800" y="5029200"/>
            <a:ext cx="86868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marL="342900" indent="-342900" algn="ctr">
              <a:spcBef>
                <a:spcPct val="20000"/>
              </a:spcBef>
              <a:buNone/>
              <a:defRPr sz="2400" b="1" i="1">
                <a:solidFill>
                  <a:srgbClr val="000066"/>
                </a:solidFill>
                <a:latin typeface="+mn-lt"/>
                <a:ea typeface="MS Mincho" pitchFamily="49" charset="-128"/>
                <a:cs typeface="+mn-cs"/>
              </a:defRPr>
            </a:lvl1pPr>
            <a:lvl2pPr indent="0" algn="ctr">
              <a:spcBef>
                <a:spcPct val="20000"/>
              </a:spcBef>
              <a:buNone/>
              <a:defRPr sz="2800">
                <a:solidFill>
                  <a:srgbClr val="000066"/>
                </a:solidFill>
                <a:latin typeface="+mn-lt"/>
                <a:cs typeface="+mn-cs"/>
              </a:defRPr>
            </a:lvl2pPr>
            <a:lvl3pPr indent="0" algn="ctr">
              <a:spcBef>
                <a:spcPct val="20000"/>
              </a:spcBef>
              <a:buNone/>
              <a:defRPr sz="2400">
                <a:solidFill>
                  <a:srgbClr val="000066"/>
                </a:solidFill>
                <a:latin typeface="+mn-lt"/>
                <a:cs typeface="+mn-cs"/>
              </a:defRPr>
            </a:lvl3pPr>
            <a:lvl4pPr indent="0" algn="ctr">
              <a:spcBef>
                <a:spcPct val="20000"/>
              </a:spcBef>
              <a:buNone/>
              <a:defRPr sz="2000">
                <a:solidFill>
                  <a:srgbClr val="000066"/>
                </a:solidFill>
                <a:latin typeface="+mn-lt"/>
                <a:cs typeface="+mn-cs"/>
              </a:defRPr>
            </a:lvl4pPr>
            <a:lvl5pPr indent="0" algn="ctr">
              <a:spcBef>
                <a:spcPct val="20000"/>
              </a:spcBef>
              <a:buNone/>
              <a:defRPr sz="2000">
                <a:solidFill>
                  <a:srgbClr val="000066"/>
                </a:solidFill>
                <a:latin typeface="+mn-lt"/>
                <a:cs typeface="+mn-cs"/>
              </a:defRPr>
            </a:lvl5pPr>
            <a:lvl6pPr indent="0" algn="ctr" fontAlgn="base">
              <a:spcBef>
                <a:spcPct val="20000"/>
              </a:spcBef>
              <a:spcAft>
                <a:spcPct val="0"/>
              </a:spcAft>
              <a:buNone/>
              <a:defRPr sz="2000">
                <a:solidFill>
                  <a:srgbClr val="000066"/>
                </a:solidFill>
                <a:latin typeface="+mn-lt"/>
                <a:cs typeface="+mn-cs"/>
              </a:defRPr>
            </a:lvl6pPr>
            <a:lvl7pPr indent="0" algn="ctr" fontAlgn="base">
              <a:spcBef>
                <a:spcPct val="20000"/>
              </a:spcBef>
              <a:spcAft>
                <a:spcPct val="0"/>
              </a:spcAft>
              <a:buNone/>
              <a:defRPr sz="2000">
                <a:solidFill>
                  <a:srgbClr val="000066"/>
                </a:solidFill>
                <a:latin typeface="+mn-lt"/>
                <a:cs typeface="+mn-cs"/>
              </a:defRPr>
            </a:lvl7pPr>
            <a:lvl8pPr indent="0" algn="ctr" fontAlgn="base">
              <a:spcBef>
                <a:spcPct val="20000"/>
              </a:spcBef>
              <a:spcAft>
                <a:spcPct val="0"/>
              </a:spcAft>
              <a:buNone/>
              <a:defRPr sz="2000">
                <a:solidFill>
                  <a:srgbClr val="000066"/>
                </a:solidFill>
                <a:latin typeface="+mn-lt"/>
                <a:cs typeface="+mn-cs"/>
              </a:defRPr>
            </a:lvl8pPr>
            <a:lvl9pPr indent="0" algn="ctr" fontAlgn="base">
              <a:spcBef>
                <a:spcPct val="20000"/>
              </a:spcBef>
              <a:spcAft>
                <a:spcPct val="0"/>
              </a:spcAft>
              <a:buNone/>
              <a:defRPr sz="2000">
                <a:solidFill>
                  <a:srgbClr val="000066"/>
                </a:solidFill>
                <a:latin typeface="+mn-lt"/>
                <a:cs typeface="+mn-cs"/>
              </a:defRPr>
            </a:lvl9pPr>
          </a:lstStyle>
          <a:p>
            <a:r>
              <a:rPr lang="en-US"/>
              <a:t>bi-</a:t>
            </a:r>
            <a:r>
              <a:rPr lang="en-US" err="1"/>
              <a:t>smi</a:t>
            </a:r>
            <a:r>
              <a:rPr lang="en-US"/>
              <a:t> </a:t>
            </a:r>
            <a:r>
              <a:rPr lang="en-US" err="1"/>
              <a:t>llāhi</a:t>
            </a:r>
            <a:r>
              <a:rPr lang="en-US"/>
              <a:t> r-</a:t>
            </a:r>
            <a:r>
              <a:rPr lang="en-US" err="1"/>
              <a:t>raḥmāni</a:t>
            </a:r>
            <a:r>
              <a:rPr lang="en-US"/>
              <a:t> r-</a:t>
            </a:r>
            <a:r>
              <a:rPr lang="en-US" err="1"/>
              <a:t>raḥīmi</a:t>
            </a:r>
            <a:endParaRPr lang="en-US"/>
          </a:p>
        </p:txBody>
      </p:sp>
      <p:sp>
        <p:nvSpPr>
          <p:cNvPr id="10" name="Text Box 13"/>
          <p:cNvSpPr txBox="1">
            <a:spLocks noChangeArrowheads="1"/>
          </p:cNvSpPr>
          <p:nvPr/>
        </p:nvSpPr>
        <p:spPr bwMode="auto">
          <a:xfrm>
            <a:off x="0" y="0"/>
            <a:ext cx="9144000" cy="336550"/>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1600" b="1" dirty="0" smtClean="0">
                <a:solidFill>
                  <a:srgbClr val="FFFF99"/>
                </a:solidFill>
                <a:latin typeface="Trebuchet MS" pitchFamily="34" charset="0"/>
              </a:rPr>
              <a:t>Ziyārat of Imam Ali (A.S) on 17th Rabi’al awwal</a:t>
            </a:r>
            <a:endParaRPr lang="en-US" sz="1600" b="1" dirty="0">
              <a:solidFill>
                <a:srgbClr val="FFFF99"/>
              </a:solidFill>
              <a:latin typeface="Trebuchet MS" pitchFamily="34" charset="0"/>
            </a:endParaRPr>
          </a:p>
        </p:txBody>
      </p:sp>
      <p:sp>
        <p:nvSpPr>
          <p:cNvPr id="13" name="Text Box 13"/>
          <p:cNvSpPr txBox="1">
            <a:spLocks noChangeArrowheads="1"/>
          </p:cNvSpPr>
          <p:nvPr/>
        </p:nvSpPr>
        <p:spPr bwMode="auto">
          <a:xfrm>
            <a:off x="4876800" y="-1002"/>
            <a:ext cx="4267200" cy="337552"/>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r" rtl="1"/>
            <a:r>
              <a:rPr lang="ar-SA" sz="1600" b="1" smtClean="0">
                <a:solidFill>
                  <a:srgbClr val="FFFF99"/>
                </a:solidFill>
                <a:latin typeface="Trebuchet MS" pitchFamily="34" charset="0"/>
              </a:rPr>
              <a:t>زيارة أمير المؤمنين (عليه السلام) يوم ١٧ ربيع الأول</a:t>
            </a:r>
          </a:p>
        </p:txBody>
      </p:sp>
    </p:spTree>
    <p:extLst>
      <p:ext uri="{BB962C8B-B14F-4D97-AF65-F5344CB8AC3E}">
        <p14:creationId xmlns:p14="http://schemas.microsoft.com/office/powerpoint/2010/main" val="230360140"/>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13360" y="914400"/>
            <a:ext cx="8778240" cy="1470025"/>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rtl="1">
              <a:lnSpc>
                <a:spcPts val="5500"/>
              </a:lnSpc>
            </a:pPr>
            <a:r>
              <a:rPr lang="ar-SA" sz="7200" kern="1200">
                <a:latin typeface="Attari_Quran" pitchFamily="2" charset="-78"/>
                <a:ea typeface="+mn-ea"/>
                <a:cs typeface="Attari_Quran" pitchFamily="2" charset="-78"/>
              </a:rPr>
              <a:t>اَلسَّلاَمُ عَلَيْكَ يَا مِصْبَاحَ </a:t>
            </a:r>
            <a:r>
              <a:rPr lang="ar-SA" sz="7200" kern="1200" err="1">
                <a:latin typeface="Attari_Quran" pitchFamily="2" charset="-78"/>
                <a:ea typeface="+mn-ea"/>
                <a:cs typeface="Attari_Quran" pitchFamily="2" charset="-78"/>
              </a:rPr>
              <a:t>ٱلضِّيَاءِ</a:t>
            </a:r>
            <a:endParaRPr lang="en-US" sz="72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743200"/>
            <a:ext cx="8763000" cy="17526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342900" indent="-342900"/>
            <a:r>
              <a:rPr lang="en-US" b="1" kern="1200">
                <a:latin typeface="Arial" pitchFamily="34" charset="0"/>
                <a:ea typeface="MS Mincho" pitchFamily="49" charset="-128"/>
                <a:cs typeface="Arial" pitchFamily="34" charset="0"/>
              </a:rPr>
              <a:t>Peace be upon you, O lantern of light.</a:t>
            </a:r>
          </a:p>
        </p:txBody>
      </p:sp>
      <p:sp>
        <p:nvSpPr>
          <p:cNvPr id="7" name="Subtitle 4"/>
          <p:cNvSpPr txBox="1">
            <a:spLocks/>
          </p:cNvSpPr>
          <p:nvPr/>
        </p:nvSpPr>
        <p:spPr bwMode="auto">
          <a:xfrm>
            <a:off x="213360" y="5029200"/>
            <a:ext cx="877824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marL="342900" indent="-342900" algn="ctr">
              <a:spcBef>
                <a:spcPct val="20000"/>
              </a:spcBef>
              <a:buNone/>
              <a:defRPr sz="2400" b="1" i="1">
                <a:solidFill>
                  <a:srgbClr val="000066"/>
                </a:solidFill>
                <a:latin typeface="+mn-lt"/>
                <a:ea typeface="MS Mincho" pitchFamily="49" charset="-128"/>
                <a:cs typeface="+mn-cs"/>
              </a:defRPr>
            </a:lvl1pPr>
            <a:lvl2pPr indent="0" algn="ctr">
              <a:spcBef>
                <a:spcPct val="20000"/>
              </a:spcBef>
              <a:buNone/>
              <a:defRPr sz="2800">
                <a:solidFill>
                  <a:srgbClr val="000066"/>
                </a:solidFill>
                <a:latin typeface="+mn-lt"/>
                <a:cs typeface="+mn-cs"/>
              </a:defRPr>
            </a:lvl2pPr>
            <a:lvl3pPr indent="0" algn="ctr">
              <a:spcBef>
                <a:spcPct val="20000"/>
              </a:spcBef>
              <a:buNone/>
              <a:defRPr sz="2400">
                <a:solidFill>
                  <a:srgbClr val="000066"/>
                </a:solidFill>
                <a:latin typeface="+mn-lt"/>
                <a:cs typeface="+mn-cs"/>
              </a:defRPr>
            </a:lvl3pPr>
            <a:lvl4pPr indent="0" algn="ctr">
              <a:spcBef>
                <a:spcPct val="20000"/>
              </a:spcBef>
              <a:buNone/>
              <a:defRPr sz="2000">
                <a:solidFill>
                  <a:srgbClr val="000066"/>
                </a:solidFill>
                <a:latin typeface="+mn-lt"/>
                <a:cs typeface="+mn-cs"/>
              </a:defRPr>
            </a:lvl4pPr>
            <a:lvl5pPr indent="0" algn="ctr">
              <a:spcBef>
                <a:spcPct val="20000"/>
              </a:spcBef>
              <a:buNone/>
              <a:defRPr sz="2000">
                <a:solidFill>
                  <a:srgbClr val="000066"/>
                </a:solidFill>
                <a:latin typeface="+mn-lt"/>
                <a:cs typeface="+mn-cs"/>
              </a:defRPr>
            </a:lvl5pPr>
            <a:lvl6pPr indent="0" algn="ctr" fontAlgn="base">
              <a:spcBef>
                <a:spcPct val="20000"/>
              </a:spcBef>
              <a:spcAft>
                <a:spcPct val="0"/>
              </a:spcAft>
              <a:buNone/>
              <a:defRPr sz="2000">
                <a:solidFill>
                  <a:srgbClr val="000066"/>
                </a:solidFill>
                <a:latin typeface="+mn-lt"/>
                <a:cs typeface="+mn-cs"/>
              </a:defRPr>
            </a:lvl6pPr>
            <a:lvl7pPr indent="0" algn="ctr" fontAlgn="base">
              <a:spcBef>
                <a:spcPct val="20000"/>
              </a:spcBef>
              <a:spcAft>
                <a:spcPct val="0"/>
              </a:spcAft>
              <a:buNone/>
              <a:defRPr sz="2000">
                <a:solidFill>
                  <a:srgbClr val="000066"/>
                </a:solidFill>
                <a:latin typeface="+mn-lt"/>
                <a:cs typeface="+mn-cs"/>
              </a:defRPr>
            </a:lvl7pPr>
            <a:lvl8pPr indent="0" algn="ctr" fontAlgn="base">
              <a:spcBef>
                <a:spcPct val="20000"/>
              </a:spcBef>
              <a:spcAft>
                <a:spcPct val="0"/>
              </a:spcAft>
              <a:buNone/>
              <a:defRPr sz="2000">
                <a:solidFill>
                  <a:srgbClr val="000066"/>
                </a:solidFill>
                <a:latin typeface="+mn-lt"/>
                <a:cs typeface="+mn-cs"/>
              </a:defRPr>
            </a:lvl8pPr>
            <a:lvl9pPr indent="0" algn="ctr" fontAlgn="base">
              <a:spcBef>
                <a:spcPct val="20000"/>
              </a:spcBef>
              <a:spcAft>
                <a:spcPct val="0"/>
              </a:spcAft>
              <a:buNone/>
              <a:defRPr sz="2000">
                <a:solidFill>
                  <a:srgbClr val="000066"/>
                </a:solidFill>
                <a:latin typeface="+mn-lt"/>
                <a:cs typeface="+mn-cs"/>
              </a:defRPr>
            </a:lvl9pPr>
          </a:lstStyle>
          <a:p>
            <a:r>
              <a:rPr lang="en-US" dirty="0"/>
              <a:t>alssalamu `</a:t>
            </a:r>
            <a:r>
              <a:rPr lang="en-US" dirty="0" err="1"/>
              <a:t>alayka</a:t>
            </a:r>
            <a:r>
              <a:rPr lang="en-US" dirty="0"/>
              <a:t> </a:t>
            </a:r>
            <a:r>
              <a:rPr lang="en-US" dirty="0" err="1"/>
              <a:t>ya</a:t>
            </a:r>
            <a:r>
              <a:rPr lang="en-US" dirty="0"/>
              <a:t> </a:t>
            </a:r>
            <a:r>
              <a:rPr lang="en-US" dirty="0" err="1"/>
              <a:t>misbaha</a:t>
            </a:r>
            <a:r>
              <a:rPr lang="en-US" dirty="0"/>
              <a:t> </a:t>
            </a:r>
            <a:r>
              <a:rPr lang="en-US" dirty="0" err="1"/>
              <a:t>alddiya'i</a:t>
            </a:r>
            <a:endParaRPr lang="en-US" dirty="0"/>
          </a:p>
        </p:txBody>
      </p:sp>
      <p:sp>
        <p:nvSpPr>
          <p:cNvPr id="10" name="Text Box 13"/>
          <p:cNvSpPr txBox="1">
            <a:spLocks noChangeArrowheads="1"/>
          </p:cNvSpPr>
          <p:nvPr/>
        </p:nvSpPr>
        <p:spPr bwMode="auto">
          <a:xfrm>
            <a:off x="0" y="0"/>
            <a:ext cx="9144000" cy="336550"/>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1600" b="1" dirty="0" smtClean="0">
                <a:solidFill>
                  <a:srgbClr val="FFFF99"/>
                </a:solidFill>
                <a:latin typeface="Trebuchet MS" pitchFamily="34" charset="0"/>
              </a:rPr>
              <a:t>Ziyārat of Imam Ali (A.S) on 17th Rabi’al awwal</a:t>
            </a:r>
            <a:endParaRPr lang="en-US" sz="1600" b="1" dirty="0">
              <a:solidFill>
                <a:srgbClr val="FFFF99"/>
              </a:solidFill>
              <a:latin typeface="Trebuchet MS" pitchFamily="34" charset="0"/>
            </a:endParaRPr>
          </a:p>
        </p:txBody>
      </p:sp>
      <p:sp>
        <p:nvSpPr>
          <p:cNvPr id="13" name="Text Box 13"/>
          <p:cNvSpPr txBox="1">
            <a:spLocks noChangeArrowheads="1"/>
          </p:cNvSpPr>
          <p:nvPr/>
        </p:nvSpPr>
        <p:spPr bwMode="auto">
          <a:xfrm>
            <a:off x="4876800" y="-1002"/>
            <a:ext cx="4267200" cy="337552"/>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r" rtl="1"/>
            <a:r>
              <a:rPr lang="ar-SA" sz="1600" b="1" smtClean="0">
                <a:solidFill>
                  <a:srgbClr val="FFFF99"/>
                </a:solidFill>
                <a:latin typeface="Trebuchet MS" pitchFamily="34" charset="0"/>
              </a:rPr>
              <a:t>زيارة أمير المؤمنين (عليه السلام) يوم ١٧ ربيع الأول</a:t>
            </a:r>
          </a:p>
        </p:txBody>
      </p:sp>
    </p:spTree>
    <p:extLst>
      <p:ext uri="{BB962C8B-B14F-4D97-AF65-F5344CB8AC3E}">
        <p14:creationId xmlns:p14="http://schemas.microsoft.com/office/powerpoint/2010/main" val="263096261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13360" y="914400"/>
            <a:ext cx="8778240" cy="1470025"/>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rtl="1">
              <a:lnSpc>
                <a:spcPts val="5500"/>
              </a:lnSpc>
            </a:pPr>
            <a:r>
              <a:rPr lang="ar-SA" sz="7200" kern="1200">
                <a:latin typeface="Attari_Quran" pitchFamily="2" charset="-78"/>
                <a:ea typeface="+mn-ea"/>
                <a:cs typeface="Attari_Quran" pitchFamily="2" charset="-78"/>
              </a:rPr>
              <a:t>اَلسَّلاَمُ عَلَيْكَ يَا مَنْ خَصَّهُ </a:t>
            </a:r>
            <a:r>
              <a:rPr lang="ar-SA" sz="7200" kern="1200" err="1">
                <a:latin typeface="Attari_Quran" pitchFamily="2" charset="-78"/>
                <a:ea typeface="+mn-ea"/>
                <a:cs typeface="Attari_Quran" pitchFamily="2" charset="-78"/>
              </a:rPr>
              <a:t>ٱلنَّبِيُّ</a:t>
            </a:r>
            <a:r>
              <a:rPr lang="ar-SA" sz="7200" kern="1200">
                <a:latin typeface="Attari_Quran" pitchFamily="2" charset="-78"/>
                <a:ea typeface="+mn-ea"/>
                <a:cs typeface="Attari_Quran" pitchFamily="2" charset="-78"/>
              </a:rPr>
              <a:t> بِجَزِيلِ </a:t>
            </a:r>
            <a:r>
              <a:rPr lang="ar-SA" sz="7200" kern="1200" err="1">
                <a:latin typeface="Attari_Quran" pitchFamily="2" charset="-78"/>
                <a:ea typeface="+mn-ea"/>
                <a:cs typeface="Attari_Quran" pitchFamily="2" charset="-78"/>
              </a:rPr>
              <a:t>ٱلْحِبَاءِ</a:t>
            </a:r>
            <a:endParaRPr lang="en-US" sz="72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743200"/>
            <a:ext cx="8763000" cy="17526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342900" indent="-342900"/>
            <a:r>
              <a:rPr lang="en-US" b="1" kern="1200">
                <a:latin typeface="Arial" pitchFamily="34" charset="0"/>
                <a:ea typeface="MS Mincho" pitchFamily="49" charset="-128"/>
                <a:cs typeface="Arial" pitchFamily="34" charset="0"/>
              </a:rPr>
              <a:t>Peace be upon you, O one whom was exclusively awarded abundant favors by the Prophet.</a:t>
            </a:r>
          </a:p>
        </p:txBody>
      </p:sp>
      <p:sp>
        <p:nvSpPr>
          <p:cNvPr id="7" name="Subtitle 4"/>
          <p:cNvSpPr txBox="1">
            <a:spLocks/>
          </p:cNvSpPr>
          <p:nvPr/>
        </p:nvSpPr>
        <p:spPr bwMode="auto">
          <a:xfrm>
            <a:off x="213360" y="5029200"/>
            <a:ext cx="877824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marL="342900" indent="-342900" algn="ctr">
              <a:spcBef>
                <a:spcPct val="20000"/>
              </a:spcBef>
              <a:buNone/>
              <a:defRPr sz="2400" b="1" i="1">
                <a:solidFill>
                  <a:srgbClr val="000066"/>
                </a:solidFill>
                <a:latin typeface="+mn-lt"/>
                <a:ea typeface="MS Mincho" pitchFamily="49" charset="-128"/>
                <a:cs typeface="+mn-cs"/>
              </a:defRPr>
            </a:lvl1pPr>
            <a:lvl2pPr indent="0" algn="ctr">
              <a:spcBef>
                <a:spcPct val="20000"/>
              </a:spcBef>
              <a:buNone/>
              <a:defRPr sz="2800">
                <a:solidFill>
                  <a:srgbClr val="000066"/>
                </a:solidFill>
                <a:latin typeface="+mn-lt"/>
                <a:cs typeface="+mn-cs"/>
              </a:defRPr>
            </a:lvl2pPr>
            <a:lvl3pPr indent="0" algn="ctr">
              <a:spcBef>
                <a:spcPct val="20000"/>
              </a:spcBef>
              <a:buNone/>
              <a:defRPr sz="2400">
                <a:solidFill>
                  <a:srgbClr val="000066"/>
                </a:solidFill>
                <a:latin typeface="+mn-lt"/>
                <a:cs typeface="+mn-cs"/>
              </a:defRPr>
            </a:lvl3pPr>
            <a:lvl4pPr indent="0" algn="ctr">
              <a:spcBef>
                <a:spcPct val="20000"/>
              </a:spcBef>
              <a:buNone/>
              <a:defRPr sz="2000">
                <a:solidFill>
                  <a:srgbClr val="000066"/>
                </a:solidFill>
                <a:latin typeface="+mn-lt"/>
                <a:cs typeface="+mn-cs"/>
              </a:defRPr>
            </a:lvl4pPr>
            <a:lvl5pPr indent="0" algn="ctr">
              <a:spcBef>
                <a:spcPct val="20000"/>
              </a:spcBef>
              <a:buNone/>
              <a:defRPr sz="2000">
                <a:solidFill>
                  <a:srgbClr val="000066"/>
                </a:solidFill>
                <a:latin typeface="+mn-lt"/>
                <a:cs typeface="+mn-cs"/>
              </a:defRPr>
            </a:lvl5pPr>
            <a:lvl6pPr indent="0" algn="ctr" fontAlgn="base">
              <a:spcBef>
                <a:spcPct val="20000"/>
              </a:spcBef>
              <a:spcAft>
                <a:spcPct val="0"/>
              </a:spcAft>
              <a:buNone/>
              <a:defRPr sz="2000">
                <a:solidFill>
                  <a:srgbClr val="000066"/>
                </a:solidFill>
                <a:latin typeface="+mn-lt"/>
                <a:cs typeface="+mn-cs"/>
              </a:defRPr>
            </a:lvl6pPr>
            <a:lvl7pPr indent="0" algn="ctr" fontAlgn="base">
              <a:spcBef>
                <a:spcPct val="20000"/>
              </a:spcBef>
              <a:spcAft>
                <a:spcPct val="0"/>
              </a:spcAft>
              <a:buNone/>
              <a:defRPr sz="2000">
                <a:solidFill>
                  <a:srgbClr val="000066"/>
                </a:solidFill>
                <a:latin typeface="+mn-lt"/>
                <a:cs typeface="+mn-cs"/>
              </a:defRPr>
            </a:lvl7pPr>
            <a:lvl8pPr indent="0" algn="ctr" fontAlgn="base">
              <a:spcBef>
                <a:spcPct val="20000"/>
              </a:spcBef>
              <a:spcAft>
                <a:spcPct val="0"/>
              </a:spcAft>
              <a:buNone/>
              <a:defRPr sz="2000">
                <a:solidFill>
                  <a:srgbClr val="000066"/>
                </a:solidFill>
                <a:latin typeface="+mn-lt"/>
                <a:cs typeface="+mn-cs"/>
              </a:defRPr>
            </a:lvl8pPr>
            <a:lvl9pPr indent="0" algn="ctr" fontAlgn="base">
              <a:spcBef>
                <a:spcPct val="20000"/>
              </a:spcBef>
              <a:spcAft>
                <a:spcPct val="0"/>
              </a:spcAft>
              <a:buNone/>
              <a:defRPr sz="2000">
                <a:solidFill>
                  <a:srgbClr val="000066"/>
                </a:solidFill>
                <a:latin typeface="+mn-lt"/>
                <a:cs typeface="+mn-cs"/>
              </a:defRPr>
            </a:lvl9pPr>
          </a:lstStyle>
          <a:p>
            <a:r>
              <a:rPr lang="en-US" dirty="0"/>
              <a:t>alssalamu `</a:t>
            </a:r>
            <a:r>
              <a:rPr lang="en-US" dirty="0" err="1"/>
              <a:t>alayka</a:t>
            </a:r>
            <a:r>
              <a:rPr lang="en-US" dirty="0"/>
              <a:t> </a:t>
            </a:r>
            <a:r>
              <a:rPr lang="en-US" dirty="0" err="1"/>
              <a:t>ya</a:t>
            </a:r>
            <a:r>
              <a:rPr lang="en-US" dirty="0"/>
              <a:t> man </a:t>
            </a:r>
            <a:r>
              <a:rPr lang="en-US" dirty="0" err="1"/>
              <a:t>khassahu</a:t>
            </a:r>
            <a:r>
              <a:rPr lang="en-US" dirty="0"/>
              <a:t> </a:t>
            </a:r>
            <a:r>
              <a:rPr lang="en-US" dirty="0" err="1"/>
              <a:t>alnnabiyyu</a:t>
            </a:r>
            <a:r>
              <a:rPr lang="en-US" dirty="0"/>
              <a:t> </a:t>
            </a:r>
            <a:r>
              <a:rPr lang="en-US" dirty="0" err="1"/>
              <a:t>bijazili</a:t>
            </a:r>
            <a:r>
              <a:rPr lang="en-US" dirty="0"/>
              <a:t> </a:t>
            </a:r>
            <a:r>
              <a:rPr lang="en-US" dirty="0" err="1"/>
              <a:t>alhiba'i</a:t>
            </a:r>
            <a:endParaRPr lang="en-US" dirty="0"/>
          </a:p>
        </p:txBody>
      </p:sp>
      <p:sp>
        <p:nvSpPr>
          <p:cNvPr id="10" name="Text Box 13"/>
          <p:cNvSpPr txBox="1">
            <a:spLocks noChangeArrowheads="1"/>
          </p:cNvSpPr>
          <p:nvPr/>
        </p:nvSpPr>
        <p:spPr bwMode="auto">
          <a:xfrm>
            <a:off x="0" y="0"/>
            <a:ext cx="9144000" cy="336550"/>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1600" b="1" dirty="0" smtClean="0">
                <a:solidFill>
                  <a:srgbClr val="FFFF99"/>
                </a:solidFill>
                <a:latin typeface="Trebuchet MS" pitchFamily="34" charset="0"/>
              </a:rPr>
              <a:t>Ziyārat of Imam Ali (A.S) on 17th Rabi’al awwal</a:t>
            </a:r>
            <a:endParaRPr lang="en-US" sz="1600" b="1" dirty="0">
              <a:solidFill>
                <a:srgbClr val="FFFF99"/>
              </a:solidFill>
              <a:latin typeface="Trebuchet MS" pitchFamily="34" charset="0"/>
            </a:endParaRPr>
          </a:p>
        </p:txBody>
      </p:sp>
      <p:sp>
        <p:nvSpPr>
          <p:cNvPr id="13" name="Text Box 13"/>
          <p:cNvSpPr txBox="1">
            <a:spLocks noChangeArrowheads="1"/>
          </p:cNvSpPr>
          <p:nvPr/>
        </p:nvSpPr>
        <p:spPr bwMode="auto">
          <a:xfrm>
            <a:off x="4876800" y="-1002"/>
            <a:ext cx="4267200" cy="337552"/>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r" rtl="1"/>
            <a:r>
              <a:rPr lang="ar-SA" sz="1600" b="1" smtClean="0">
                <a:solidFill>
                  <a:srgbClr val="FFFF99"/>
                </a:solidFill>
                <a:latin typeface="Trebuchet MS" pitchFamily="34" charset="0"/>
              </a:rPr>
              <a:t>زيارة أمير المؤمنين (عليه السلام) يوم ١٧ ربيع الأول</a:t>
            </a:r>
          </a:p>
        </p:txBody>
      </p:sp>
    </p:spTree>
    <p:extLst>
      <p:ext uri="{BB962C8B-B14F-4D97-AF65-F5344CB8AC3E}">
        <p14:creationId xmlns:p14="http://schemas.microsoft.com/office/powerpoint/2010/main" val="67751931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13360" y="914400"/>
            <a:ext cx="8778240" cy="1470025"/>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rtl="1">
              <a:lnSpc>
                <a:spcPts val="5500"/>
              </a:lnSpc>
            </a:pPr>
            <a:r>
              <a:rPr lang="ar-SA" sz="7200" kern="1200" dirty="0">
                <a:latin typeface="Attari_Quran" pitchFamily="2" charset="-78"/>
                <a:ea typeface="+mn-ea"/>
                <a:cs typeface="Attari_Quran" pitchFamily="2" charset="-78"/>
              </a:rPr>
              <a:t>اَلسَّلاَمُ عَلَيْكَ يَا مَنْ بَاتَ عَلَىٰ فِرَاشِ خَاتَمِ </a:t>
            </a:r>
            <a:r>
              <a:rPr lang="ar-SA" sz="7200" kern="1200" dirty="0" err="1" smtClean="0">
                <a:latin typeface="Attari_Quran" pitchFamily="2" charset="-78"/>
                <a:ea typeface="+mn-ea"/>
                <a:cs typeface="Attari_Quran" pitchFamily="2" charset="-78"/>
              </a:rPr>
              <a:t>ٱلانْبِيَاءِ</a:t>
            </a:r>
            <a:endParaRPr lang="en-US" sz="7200" kern="1200" dirty="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743200"/>
            <a:ext cx="8763000" cy="17526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342900" indent="-342900"/>
            <a:r>
              <a:rPr lang="en-US" b="1" kern="1200">
                <a:latin typeface="Arial" pitchFamily="34" charset="0"/>
                <a:ea typeface="MS Mincho" pitchFamily="49" charset="-128"/>
                <a:cs typeface="Arial" pitchFamily="34" charset="0"/>
              </a:rPr>
              <a:t>Peace be upon you, O one who replaced the Seal of the Prophets in his bed</a:t>
            </a:r>
          </a:p>
        </p:txBody>
      </p:sp>
      <p:sp>
        <p:nvSpPr>
          <p:cNvPr id="7" name="Subtitle 4"/>
          <p:cNvSpPr txBox="1">
            <a:spLocks/>
          </p:cNvSpPr>
          <p:nvPr/>
        </p:nvSpPr>
        <p:spPr bwMode="auto">
          <a:xfrm>
            <a:off x="213360" y="5029200"/>
            <a:ext cx="877824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marL="342900" indent="-342900" algn="ctr">
              <a:spcBef>
                <a:spcPct val="20000"/>
              </a:spcBef>
              <a:buNone/>
              <a:defRPr sz="2400" b="1" i="1">
                <a:solidFill>
                  <a:srgbClr val="000066"/>
                </a:solidFill>
                <a:latin typeface="+mn-lt"/>
                <a:ea typeface="MS Mincho" pitchFamily="49" charset="-128"/>
                <a:cs typeface="+mn-cs"/>
              </a:defRPr>
            </a:lvl1pPr>
            <a:lvl2pPr indent="0" algn="ctr">
              <a:spcBef>
                <a:spcPct val="20000"/>
              </a:spcBef>
              <a:buNone/>
              <a:defRPr sz="2800">
                <a:solidFill>
                  <a:srgbClr val="000066"/>
                </a:solidFill>
                <a:latin typeface="+mn-lt"/>
                <a:cs typeface="+mn-cs"/>
              </a:defRPr>
            </a:lvl2pPr>
            <a:lvl3pPr indent="0" algn="ctr">
              <a:spcBef>
                <a:spcPct val="20000"/>
              </a:spcBef>
              <a:buNone/>
              <a:defRPr sz="2400">
                <a:solidFill>
                  <a:srgbClr val="000066"/>
                </a:solidFill>
                <a:latin typeface="+mn-lt"/>
                <a:cs typeface="+mn-cs"/>
              </a:defRPr>
            </a:lvl3pPr>
            <a:lvl4pPr indent="0" algn="ctr">
              <a:spcBef>
                <a:spcPct val="20000"/>
              </a:spcBef>
              <a:buNone/>
              <a:defRPr sz="2000">
                <a:solidFill>
                  <a:srgbClr val="000066"/>
                </a:solidFill>
                <a:latin typeface="+mn-lt"/>
                <a:cs typeface="+mn-cs"/>
              </a:defRPr>
            </a:lvl4pPr>
            <a:lvl5pPr indent="0" algn="ctr">
              <a:spcBef>
                <a:spcPct val="20000"/>
              </a:spcBef>
              <a:buNone/>
              <a:defRPr sz="2000">
                <a:solidFill>
                  <a:srgbClr val="000066"/>
                </a:solidFill>
                <a:latin typeface="+mn-lt"/>
                <a:cs typeface="+mn-cs"/>
              </a:defRPr>
            </a:lvl5pPr>
            <a:lvl6pPr indent="0" algn="ctr" fontAlgn="base">
              <a:spcBef>
                <a:spcPct val="20000"/>
              </a:spcBef>
              <a:spcAft>
                <a:spcPct val="0"/>
              </a:spcAft>
              <a:buNone/>
              <a:defRPr sz="2000">
                <a:solidFill>
                  <a:srgbClr val="000066"/>
                </a:solidFill>
                <a:latin typeface="+mn-lt"/>
                <a:cs typeface="+mn-cs"/>
              </a:defRPr>
            </a:lvl6pPr>
            <a:lvl7pPr indent="0" algn="ctr" fontAlgn="base">
              <a:spcBef>
                <a:spcPct val="20000"/>
              </a:spcBef>
              <a:spcAft>
                <a:spcPct val="0"/>
              </a:spcAft>
              <a:buNone/>
              <a:defRPr sz="2000">
                <a:solidFill>
                  <a:srgbClr val="000066"/>
                </a:solidFill>
                <a:latin typeface="+mn-lt"/>
                <a:cs typeface="+mn-cs"/>
              </a:defRPr>
            </a:lvl7pPr>
            <a:lvl8pPr indent="0" algn="ctr" fontAlgn="base">
              <a:spcBef>
                <a:spcPct val="20000"/>
              </a:spcBef>
              <a:spcAft>
                <a:spcPct val="0"/>
              </a:spcAft>
              <a:buNone/>
              <a:defRPr sz="2000">
                <a:solidFill>
                  <a:srgbClr val="000066"/>
                </a:solidFill>
                <a:latin typeface="+mn-lt"/>
                <a:cs typeface="+mn-cs"/>
              </a:defRPr>
            </a:lvl8pPr>
            <a:lvl9pPr indent="0" algn="ctr" fontAlgn="base">
              <a:spcBef>
                <a:spcPct val="20000"/>
              </a:spcBef>
              <a:spcAft>
                <a:spcPct val="0"/>
              </a:spcAft>
              <a:buNone/>
              <a:defRPr sz="2000">
                <a:solidFill>
                  <a:srgbClr val="000066"/>
                </a:solidFill>
                <a:latin typeface="+mn-lt"/>
                <a:cs typeface="+mn-cs"/>
              </a:defRPr>
            </a:lvl9pPr>
          </a:lstStyle>
          <a:p>
            <a:r>
              <a:rPr lang="en-US" dirty="0"/>
              <a:t>alssalamu `</a:t>
            </a:r>
            <a:r>
              <a:rPr lang="en-US" dirty="0" err="1"/>
              <a:t>alayka</a:t>
            </a:r>
            <a:r>
              <a:rPr lang="en-US" dirty="0"/>
              <a:t> </a:t>
            </a:r>
            <a:r>
              <a:rPr lang="en-US" dirty="0" err="1"/>
              <a:t>ya</a:t>
            </a:r>
            <a:r>
              <a:rPr lang="en-US" dirty="0"/>
              <a:t> man </a:t>
            </a:r>
            <a:r>
              <a:rPr lang="en-US" dirty="0" err="1"/>
              <a:t>bata</a:t>
            </a:r>
            <a:r>
              <a:rPr lang="en-US" dirty="0"/>
              <a:t> `ala </a:t>
            </a:r>
            <a:r>
              <a:rPr lang="en-US" dirty="0" err="1"/>
              <a:t>firashi</a:t>
            </a:r>
            <a:r>
              <a:rPr lang="en-US" dirty="0"/>
              <a:t> </a:t>
            </a:r>
            <a:r>
              <a:rPr lang="en-US" dirty="0" err="1"/>
              <a:t>khatami</a:t>
            </a:r>
            <a:r>
              <a:rPr lang="en-US" dirty="0"/>
              <a:t> al-</a:t>
            </a:r>
            <a:r>
              <a:rPr lang="en-US" dirty="0" err="1"/>
              <a:t>anbiya'i</a:t>
            </a:r>
            <a:endParaRPr lang="en-US" dirty="0"/>
          </a:p>
        </p:txBody>
      </p:sp>
      <p:sp>
        <p:nvSpPr>
          <p:cNvPr id="10" name="Text Box 13"/>
          <p:cNvSpPr txBox="1">
            <a:spLocks noChangeArrowheads="1"/>
          </p:cNvSpPr>
          <p:nvPr/>
        </p:nvSpPr>
        <p:spPr bwMode="auto">
          <a:xfrm>
            <a:off x="0" y="0"/>
            <a:ext cx="9144000" cy="336550"/>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1600" b="1" dirty="0" smtClean="0">
                <a:solidFill>
                  <a:srgbClr val="FFFF99"/>
                </a:solidFill>
                <a:latin typeface="Trebuchet MS" pitchFamily="34" charset="0"/>
              </a:rPr>
              <a:t>Ziyārat of Imam Ali (A.S) on 17th Rabi’al awwal</a:t>
            </a:r>
            <a:endParaRPr lang="en-US" sz="1600" b="1" dirty="0">
              <a:solidFill>
                <a:srgbClr val="FFFF99"/>
              </a:solidFill>
              <a:latin typeface="Trebuchet MS" pitchFamily="34" charset="0"/>
            </a:endParaRPr>
          </a:p>
        </p:txBody>
      </p:sp>
      <p:sp>
        <p:nvSpPr>
          <p:cNvPr id="13" name="Text Box 13"/>
          <p:cNvSpPr txBox="1">
            <a:spLocks noChangeArrowheads="1"/>
          </p:cNvSpPr>
          <p:nvPr/>
        </p:nvSpPr>
        <p:spPr bwMode="auto">
          <a:xfrm>
            <a:off x="4876800" y="-1002"/>
            <a:ext cx="4267200" cy="337552"/>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r" rtl="1"/>
            <a:r>
              <a:rPr lang="ar-SA" sz="1600" b="1" smtClean="0">
                <a:solidFill>
                  <a:srgbClr val="FFFF99"/>
                </a:solidFill>
                <a:latin typeface="Trebuchet MS" pitchFamily="34" charset="0"/>
              </a:rPr>
              <a:t>زيارة أمير المؤمنين (عليه السلام) يوم ١٧ ربيع الأول</a:t>
            </a:r>
          </a:p>
        </p:txBody>
      </p:sp>
    </p:spTree>
    <p:extLst>
      <p:ext uri="{BB962C8B-B14F-4D97-AF65-F5344CB8AC3E}">
        <p14:creationId xmlns:p14="http://schemas.microsoft.com/office/powerpoint/2010/main" val="364987322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13360" y="914400"/>
            <a:ext cx="8778240" cy="1470025"/>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rtl="1">
              <a:lnSpc>
                <a:spcPts val="5500"/>
              </a:lnSpc>
            </a:pPr>
            <a:r>
              <a:rPr lang="ar-SA" sz="7200" kern="1200" err="1">
                <a:latin typeface="Attari_Quran" pitchFamily="2" charset="-78"/>
                <a:ea typeface="+mn-ea"/>
                <a:cs typeface="Attari_Quran" pitchFamily="2" charset="-78"/>
              </a:rPr>
              <a:t>وَوَقَاهُ</a:t>
            </a:r>
            <a:r>
              <a:rPr lang="ar-SA" sz="7200" kern="1200">
                <a:latin typeface="Attari_Quran" pitchFamily="2" charset="-78"/>
                <a:ea typeface="+mn-ea"/>
                <a:cs typeface="Attari_Quran" pitchFamily="2" charset="-78"/>
              </a:rPr>
              <a:t> بِنَفْسِهِ شَرَّ </a:t>
            </a:r>
            <a:r>
              <a:rPr lang="ar-SA" sz="7200" kern="1200" err="1" smtClean="0">
                <a:latin typeface="Attari_Quran" pitchFamily="2" charset="-78"/>
                <a:ea typeface="+mn-ea"/>
                <a:cs typeface="Attari_Quran" pitchFamily="2" charset="-78"/>
              </a:rPr>
              <a:t>ٱلاعْدَاءِ</a:t>
            </a:r>
            <a:endParaRPr lang="en-US" sz="72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743200"/>
            <a:ext cx="8763000" cy="17526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342900" indent="-342900"/>
            <a:r>
              <a:rPr lang="en-US" b="1" kern="1200">
                <a:latin typeface="Arial" pitchFamily="34" charset="0"/>
                <a:ea typeface="MS Mincho" pitchFamily="49" charset="-128"/>
                <a:cs typeface="Arial" pitchFamily="34" charset="0"/>
              </a:rPr>
              <a:t>and protected him with his soul against the evil of the enemies.</a:t>
            </a:r>
          </a:p>
        </p:txBody>
      </p:sp>
      <p:sp>
        <p:nvSpPr>
          <p:cNvPr id="7" name="Subtitle 4"/>
          <p:cNvSpPr txBox="1">
            <a:spLocks/>
          </p:cNvSpPr>
          <p:nvPr/>
        </p:nvSpPr>
        <p:spPr bwMode="auto">
          <a:xfrm>
            <a:off x="213360" y="5029200"/>
            <a:ext cx="877824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marL="342900" indent="-342900" algn="ctr">
              <a:spcBef>
                <a:spcPct val="20000"/>
              </a:spcBef>
              <a:buNone/>
              <a:defRPr sz="2400" b="1" i="1">
                <a:solidFill>
                  <a:srgbClr val="000066"/>
                </a:solidFill>
                <a:latin typeface="+mn-lt"/>
                <a:ea typeface="MS Mincho" pitchFamily="49" charset="-128"/>
                <a:cs typeface="+mn-cs"/>
              </a:defRPr>
            </a:lvl1pPr>
            <a:lvl2pPr indent="0" algn="ctr">
              <a:spcBef>
                <a:spcPct val="20000"/>
              </a:spcBef>
              <a:buNone/>
              <a:defRPr sz="2800">
                <a:solidFill>
                  <a:srgbClr val="000066"/>
                </a:solidFill>
                <a:latin typeface="+mn-lt"/>
                <a:cs typeface="+mn-cs"/>
              </a:defRPr>
            </a:lvl2pPr>
            <a:lvl3pPr indent="0" algn="ctr">
              <a:spcBef>
                <a:spcPct val="20000"/>
              </a:spcBef>
              <a:buNone/>
              <a:defRPr sz="2400">
                <a:solidFill>
                  <a:srgbClr val="000066"/>
                </a:solidFill>
                <a:latin typeface="+mn-lt"/>
                <a:cs typeface="+mn-cs"/>
              </a:defRPr>
            </a:lvl3pPr>
            <a:lvl4pPr indent="0" algn="ctr">
              <a:spcBef>
                <a:spcPct val="20000"/>
              </a:spcBef>
              <a:buNone/>
              <a:defRPr sz="2000">
                <a:solidFill>
                  <a:srgbClr val="000066"/>
                </a:solidFill>
                <a:latin typeface="+mn-lt"/>
                <a:cs typeface="+mn-cs"/>
              </a:defRPr>
            </a:lvl4pPr>
            <a:lvl5pPr indent="0" algn="ctr">
              <a:spcBef>
                <a:spcPct val="20000"/>
              </a:spcBef>
              <a:buNone/>
              <a:defRPr sz="2000">
                <a:solidFill>
                  <a:srgbClr val="000066"/>
                </a:solidFill>
                <a:latin typeface="+mn-lt"/>
                <a:cs typeface="+mn-cs"/>
              </a:defRPr>
            </a:lvl5pPr>
            <a:lvl6pPr indent="0" algn="ctr" fontAlgn="base">
              <a:spcBef>
                <a:spcPct val="20000"/>
              </a:spcBef>
              <a:spcAft>
                <a:spcPct val="0"/>
              </a:spcAft>
              <a:buNone/>
              <a:defRPr sz="2000">
                <a:solidFill>
                  <a:srgbClr val="000066"/>
                </a:solidFill>
                <a:latin typeface="+mn-lt"/>
                <a:cs typeface="+mn-cs"/>
              </a:defRPr>
            </a:lvl6pPr>
            <a:lvl7pPr indent="0" algn="ctr" fontAlgn="base">
              <a:spcBef>
                <a:spcPct val="20000"/>
              </a:spcBef>
              <a:spcAft>
                <a:spcPct val="0"/>
              </a:spcAft>
              <a:buNone/>
              <a:defRPr sz="2000">
                <a:solidFill>
                  <a:srgbClr val="000066"/>
                </a:solidFill>
                <a:latin typeface="+mn-lt"/>
                <a:cs typeface="+mn-cs"/>
              </a:defRPr>
            </a:lvl7pPr>
            <a:lvl8pPr indent="0" algn="ctr" fontAlgn="base">
              <a:spcBef>
                <a:spcPct val="20000"/>
              </a:spcBef>
              <a:spcAft>
                <a:spcPct val="0"/>
              </a:spcAft>
              <a:buNone/>
              <a:defRPr sz="2000">
                <a:solidFill>
                  <a:srgbClr val="000066"/>
                </a:solidFill>
                <a:latin typeface="+mn-lt"/>
                <a:cs typeface="+mn-cs"/>
              </a:defRPr>
            </a:lvl8pPr>
            <a:lvl9pPr indent="0" algn="ctr" fontAlgn="base">
              <a:spcBef>
                <a:spcPct val="20000"/>
              </a:spcBef>
              <a:spcAft>
                <a:spcPct val="0"/>
              </a:spcAft>
              <a:buNone/>
              <a:defRPr sz="2000">
                <a:solidFill>
                  <a:srgbClr val="000066"/>
                </a:solidFill>
                <a:latin typeface="+mn-lt"/>
                <a:cs typeface="+mn-cs"/>
              </a:defRPr>
            </a:lvl9pPr>
          </a:lstStyle>
          <a:p>
            <a:r>
              <a:rPr lang="en-US" err="1"/>
              <a:t>wa</a:t>
            </a:r>
            <a:r>
              <a:rPr lang="en-US"/>
              <a:t> </a:t>
            </a:r>
            <a:r>
              <a:rPr lang="en-US" err="1"/>
              <a:t>waqahu</a:t>
            </a:r>
            <a:r>
              <a:rPr lang="en-US"/>
              <a:t> </a:t>
            </a:r>
            <a:r>
              <a:rPr lang="en-US" err="1"/>
              <a:t>binafsihi</a:t>
            </a:r>
            <a:r>
              <a:rPr lang="en-US"/>
              <a:t> </a:t>
            </a:r>
            <a:r>
              <a:rPr lang="en-US" err="1"/>
              <a:t>sharra</a:t>
            </a:r>
            <a:r>
              <a:rPr lang="en-US"/>
              <a:t> al-</a:t>
            </a:r>
            <a:r>
              <a:rPr lang="en-US" err="1"/>
              <a:t>a`da'i</a:t>
            </a:r>
            <a:endParaRPr lang="en-US"/>
          </a:p>
        </p:txBody>
      </p:sp>
      <p:sp>
        <p:nvSpPr>
          <p:cNvPr id="10" name="Text Box 13"/>
          <p:cNvSpPr txBox="1">
            <a:spLocks noChangeArrowheads="1"/>
          </p:cNvSpPr>
          <p:nvPr/>
        </p:nvSpPr>
        <p:spPr bwMode="auto">
          <a:xfrm>
            <a:off x="0" y="0"/>
            <a:ext cx="9144000" cy="336550"/>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1600" b="1" dirty="0" smtClean="0">
                <a:solidFill>
                  <a:srgbClr val="FFFF99"/>
                </a:solidFill>
                <a:latin typeface="Trebuchet MS" pitchFamily="34" charset="0"/>
              </a:rPr>
              <a:t>Ziyārat of Imam Ali (A.S) on 17th Rabi’al awwal</a:t>
            </a:r>
            <a:endParaRPr lang="en-US" sz="1600" b="1" dirty="0">
              <a:solidFill>
                <a:srgbClr val="FFFF99"/>
              </a:solidFill>
              <a:latin typeface="Trebuchet MS" pitchFamily="34" charset="0"/>
            </a:endParaRPr>
          </a:p>
        </p:txBody>
      </p:sp>
      <p:sp>
        <p:nvSpPr>
          <p:cNvPr id="13" name="Text Box 13"/>
          <p:cNvSpPr txBox="1">
            <a:spLocks noChangeArrowheads="1"/>
          </p:cNvSpPr>
          <p:nvPr/>
        </p:nvSpPr>
        <p:spPr bwMode="auto">
          <a:xfrm>
            <a:off x="4876800" y="-1002"/>
            <a:ext cx="4267200" cy="337552"/>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r" rtl="1"/>
            <a:r>
              <a:rPr lang="ar-SA" sz="1600" b="1" smtClean="0">
                <a:solidFill>
                  <a:srgbClr val="FFFF99"/>
                </a:solidFill>
                <a:latin typeface="Trebuchet MS" pitchFamily="34" charset="0"/>
              </a:rPr>
              <a:t>زيارة أمير المؤمنين (عليه السلام) يوم ١٧ ربيع الأول</a:t>
            </a:r>
          </a:p>
        </p:txBody>
      </p:sp>
    </p:spTree>
    <p:extLst>
      <p:ext uri="{BB962C8B-B14F-4D97-AF65-F5344CB8AC3E}">
        <p14:creationId xmlns:p14="http://schemas.microsoft.com/office/powerpoint/2010/main" val="118889385"/>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13360" y="914400"/>
            <a:ext cx="8778240" cy="1470025"/>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rtl="1">
              <a:lnSpc>
                <a:spcPts val="5500"/>
              </a:lnSpc>
            </a:pPr>
            <a:r>
              <a:rPr lang="ar-SA" sz="7200" kern="1200">
                <a:latin typeface="Attari_Quran" pitchFamily="2" charset="-78"/>
                <a:ea typeface="+mn-ea"/>
                <a:cs typeface="Attari_Quran" pitchFamily="2" charset="-78"/>
              </a:rPr>
              <a:t>اَلسَّلاَمُ عَلَيْكَ يَا مَنْ رُدَّتْ لَهُ </a:t>
            </a:r>
            <a:r>
              <a:rPr lang="ar-SA" sz="7200" kern="1200" err="1">
                <a:latin typeface="Attari_Quran" pitchFamily="2" charset="-78"/>
                <a:ea typeface="+mn-ea"/>
                <a:cs typeface="Attari_Quran" pitchFamily="2" charset="-78"/>
              </a:rPr>
              <a:t>ٱلشَّمْسُ</a:t>
            </a:r>
            <a:endParaRPr lang="en-US" sz="72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743200"/>
            <a:ext cx="8763000" cy="17526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342900" indent="-342900"/>
            <a:r>
              <a:rPr lang="en-US" b="1" kern="1200">
                <a:latin typeface="Arial" pitchFamily="34" charset="0"/>
                <a:ea typeface="MS Mincho" pitchFamily="49" charset="-128"/>
                <a:cs typeface="Arial" pitchFamily="34" charset="0"/>
              </a:rPr>
              <a:t>Peace be upon you, O one to whom the sun was returned</a:t>
            </a:r>
          </a:p>
        </p:txBody>
      </p:sp>
      <p:sp>
        <p:nvSpPr>
          <p:cNvPr id="7" name="Subtitle 4"/>
          <p:cNvSpPr txBox="1">
            <a:spLocks/>
          </p:cNvSpPr>
          <p:nvPr/>
        </p:nvSpPr>
        <p:spPr bwMode="auto">
          <a:xfrm>
            <a:off x="213360" y="5029200"/>
            <a:ext cx="877824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marL="342900" indent="-342900" algn="ctr">
              <a:spcBef>
                <a:spcPct val="20000"/>
              </a:spcBef>
              <a:buNone/>
              <a:defRPr sz="2400" b="1" i="1">
                <a:solidFill>
                  <a:srgbClr val="000066"/>
                </a:solidFill>
                <a:latin typeface="+mn-lt"/>
                <a:ea typeface="MS Mincho" pitchFamily="49" charset="-128"/>
                <a:cs typeface="+mn-cs"/>
              </a:defRPr>
            </a:lvl1pPr>
            <a:lvl2pPr indent="0" algn="ctr">
              <a:spcBef>
                <a:spcPct val="20000"/>
              </a:spcBef>
              <a:buNone/>
              <a:defRPr sz="2800">
                <a:solidFill>
                  <a:srgbClr val="000066"/>
                </a:solidFill>
                <a:latin typeface="+mn-lt"/>
                <a:cs typeface="+mn-cs"/>
              </a:defRPr>
            </a:lvl2pPr>
            <a:lvl3pPr indent="0" algn="ctr">
              <a:spcBef>
                <a:spcPct val="20000"/>
              </a:spcBef>
              <a:buNone/>
              <a:defRPr sz="2400">
                <a:solidFill>
                  <a:srgbClr val="000066"/>
                </a:solidFill>
                <a:latin typeface="+mn-lt"/>
                <a:cs typeface="+mn-cs"/>
              </a:defRPr>
            </a:lvl3pPr>
            <a:lvl4pPr indent="0" algn="ctr">
              <a:spcBef>
                <a:spcPct val="20000"/>
              </a:spcBef>
              <a:buNone/>
              <a:defRPr sz="2000">
                <a:solidFill>
                  <a:srgbClr val="000066"/>
                </a:solidFill>
                <a:latin typeface="+mn-lt"/>
                <a:cs typeface="+mn-cs"/>
              </a:defRPr>
            </a:lvl4pPr>
            <a:lvl5pPr indent="0" algn="ctr">
              <a:spcBef>
                <a:spcPct val="20000"/>
              </a:spcBef>
              <a:buNone/>
              <a:defRPr sz="2000">
                <a:solidFill>
                  <a:srgbClr val="000066"/>
                </a:solidFill>
                <a:latin typeface="+mn-lt"/>
                <a:cs typeface="+mn-cs"/>
              </a:defRPr>
            </a:lvl5pPr>
            <a:lvl6pPr indent="0" algn="ctr" fontAlgn="base">
              <a:spcBef>
                <a:spcPct val="20000"/>
              </a:spcBef>
              <a:spcAft>
                <a:spcPct val="0"/>
              </a:spcAft>
              <a:buNone/>
              <a:defRPr sz="2000">
                <a:solidFill>
                  <a:srgbClr val="000066"/>
                </a:solidFill>
                <a:latin typeface="+mn-lt"/>
                <a:cs typeface="+mn-cs"/>
              </a:defRPr>
            </a:lvl6pPr>
            <a:lvl7pPr indent="0" algn="ctr" fontAlgn="base">
              <a:spcBef>
                <a:spcPct val="20000"/>
              </a:spcBef>
              <a:spcAft>
                <a:spcPct val="0"/>
              </a:spcAft>
              <a:buNone/>
              <a:defRPr sz="2000">
                <a:solidFill>
                  <a:srgbClr val="000066"/>
                </a:solidFill>
                <a:latin typeface="+mn-lt"/>
                <a:cs typeface="+mn-cs"/>
              </a:defRPr>
            </a:lvl7pPr>
            <a:lvl8pPr indent="0" algn="ctr" fontAlgn="base">
              <a:spcBef>
                <a:spcPct val="20000"/>
              </a:spcBef>
              <a:spcAft>
                <a:spcPct val="0"/>
              </a:spcAft>
              <a:buNone/>
              <a:defRPr sz="2000">
                <a:solidFill>
                  <a:srgbClr val="000066"/>
                </a:solidFill>
                <a:latin typeface="+mn-lt"/>
                <a:cs typeface="+mn-cs"/>
              </a:defRPr>
            </a:lvl8pPr>
            <a:lvl9pPr indent="0" algn="ctr" fontAlgn="base">
              <a:spcBef>
                <a:spcPct val="20000"/>
              </a:spcBef>
              <a:spcAft>
                <a:spcPct val="0"/>
              </a:spcAft>
              <a:buNone/>
              <a:defRPr sz="2000">
                <a:solidFill>
                  <a:srgbClr val="000066"/>
                </a:solidFill>
                <a:latin typeface="+mn-lt"/>
                <a:cs typeface="+mn-cs"/>
              </a:defRPr>
            </a:lvl9pPr>
          </a:lstStyle>
          <a:p>
            <a:r>
              <a:rPr lang="en-US" dirty="0"/>
              <a:t>alssalamu `</a:t>
            </a:r>
            <a:r>
              <a:rPr lang="en-US" dirty="0" err="1"/>
              <a:t>alayka</a:t>
            </a:r>
            <a:r>
              <a:rPr lang="en-US" dirty="0"/>
              <a:t> </a:t>
            </a:r>
            <a:r>
              <a:rPr lang="en-US" dirty="0" err="1"/>
              <a:t>ya</a:t>
            </a:r>
            <a:r>
              <a:rPr lang="en-US" dirty="0"/>
              <a:t> man </a:t>
            </a:r>
            <a:r>
              <a:rPr lang="en-US" dirty="0" err="1"/>
              <a:t>ruddat</a:t>
            </a:r>
            <a:r>
              <a:rPr lang="en-US" dirty="0"/>
              <a:t> </a:t>
            </a:r>
            <a:r>
              <a:rPr lang="en-US" dirty="0" err="1"/>
              <a:t>lahu</a:t>
            </a:r>
            <a:r>
              <a:rPr lang="en-US" dirty="0"/>
              <a:t> </a:t>
            </a:r>
            <a:r>
              <a:rPr lang="en-US" dirty="0" err="1"/>
              <a:t>alshshamsu</a:t>
            </a:r>
            <a:endParaRPr lang="en-US" dirty="0"/>
          </a:p>
        </p:txBody>
      </p:sp>
      <p:sp>
        <p:nvSpPr>
          <p:cNvPr id="10" name="Text Box 13"/>
          <p:cNvSpPr txBox="1">
            <a:spLocks noChangeArrowheads="1"/>
          </p:cNvSpPr>
          <p:nvPr/>
        </p:nvSpPr>
        <p:spPr bwMode="auto">
          <a:xfrm>
            <a:off x="0" y="0"/>
            <a:ext cx="9144000" cy="336550"/>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1600" b="1" dirty="0" smtClean="0">
                <a:solidFill>
                  <a:srgbClr val="FFFF99"/>
                </a:solidFill>
                <a:latin typeface="Trebuchet MS" pitchFamily="34" charset="0"/>
              </a:rPr>
              <a:t>Ziyārat of Imam Ali (A.S) on 17th Rabi’al awwal</a:t>
            </a:r>
            <a:endParaRPr lang="en-US" sz="1600" b="1" dirty="0">
              <a:solidFill>
                <a:srgbClr val="FFFF99"/>
              </a:solidFill>
              <a:latin typeface="Trebuchet MS" pitchFamily="34" charset="0"/>
            </a:endParaRPr>
          </a:p>
        </p:txBody>
      </p:sp>
      <p:sp>
        <p:nvSpPr>
          <p:cNvPr id="13" name="Text Box 13"/>
          <p:cNvSpPr txBox="1">
            <a:spLocks noChangeArrowheads="1"/>
          </p:cNvSpPr>
          <p:nvPr/>
        </p:nvSpPr>
        <p:spPr bwMode="auto">
          <a:xfrm>
            <a:off x="4876800" y="-1002"/>
            <a:ext cx="4267200" cy="337552"/>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r" rtl="1"/>
            <a:r>
              <a:rPr lang="ar-SA" sz="1600" b="1" smtClean="0">
                <a:solidFill>
                  <a:srgbClr val="FFFF99"/>
                </a:solidFill>
                <a:latin typeface="Trebuchet MS" pitchFamily="34" charset="0"/>
              </a:rPr>
              <a:t>زيارة أمير المؤمنين (عليه السلام) يوم ١٧ ربيع الأول</a:t>
            </a:r>
          </a:p>
        </p:txBody>
      </p:sp>
    </p:spTree>
    <p:extLst>
      <p:ext uri="{BB962C8B-B14F-4D97-AF65-F5344CB8AC3E}">
        <p14:creationId xmlns:p14="http://schemas.microsoft.com/office/powerpoint/2010/main" val="313311966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13360" y="914400"/>
            <a:ext cx="8778240" cy="1470025"/>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rtl="1">
              <a:lnSpc>
                <a:spcPts val="5500"/>
              </a:lnSpc>
            </a:pPr>
            <a:r>
              <a:rPr lang="ar-SA" sz="7200" kern="1200" err="1">
                <a:latin typeface="Attari_Quran" pitchFamily="2" charset="-78"/>
                <a:ea typeface="+mn-ea"/>
                <a:cs typeface="Attari_Quran" pitchFamily="2" charset="-78"/>
              </a:rPr>
              <a:t>فَسَامَىٰ</a:t>
            </a:r>
            <a:r>
              <a:rPr lang="ar-SA" sz="7200" kern="1200">
                <a:latin typeface="Attari_Quran" pitchFamily="2" charset="-78"/>
                <a:ea typeface="+mn-ea"/>
                <a:cs typeface="Attari_Quran" pitchFamily="2" charset="-78"/>
              </a:rPr>
              <a:t> شَمْعُونَ </a:t>
            </a:r>
            <a:r>
              <a:rPr lang="ar-SA" sz="7200" kern="1200" err="1">
                <a:latin typeface="Attari_Quran" pitchFamily="2" charset="-78"/>
                <a:ea typeface="+mn-ea"/>
                <a:cs typeface="Attari_Quran" pitchFamily="2" charset="-78"/>
              </a:rPr>
              <a:t>ٱلصَّفَا</a:t>
            </a:r>
            <a:endParaRPr lang="en-US" sz="72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743200"/>
            <a:ext cx="8763000" cy="17526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342900" indent="-342900"/>
            <a:r>
              <a:rPr lang="en-US" b="1" kern="1200">
                <a:latin typeface="Arial" pitchFamily="34" charset="0"/>
                <a:ea typeface="MS Mincho" pitchFamily="49" charset="-128"/>
                <a:cs typeface="Arial" pitchFamily="34" charset="0"/>
              </a:rPr>
              <a:t>and he thus became the match of </a:t>
            </a:r>
            <a:r>
              <a:rPr lang="en-US" b="1" kern="1200" err="1" smtClean="0">
                <a:latin typeface="Arial" pitchFamily="34" charset="0"/>
                <a:ea typeface="MS Mincho" pitchFamily="49" charset="-128"/>
                <a:cs typeface="Arial" pitchFamily="34" charset="0"/>
              </a:rPr>
              <a:t>Sham`un</a:t>
            </a:r>
            <a:r>
              <a:rPr lang="en-US" b="1" kern="1200" smtClean="0">
                <a:latin typeface="Arial" pitchFamily="34" charset="0"/>
                <a:ea typeface="MS Mincho" pitchFamily="49" charset="-128"/>
                <a:cs typeface="Arial" pitchFamily="34" charset="0"/>
              </a:rPr>
              <a:t> al-</a:t>
            </a:r>
            <a:r>
              <a:rPr lang="en-US" b="1" kern="1200" err="1" smtClean="0">
                <a:latin typeface="Arial" pitchFamily="34" charset="0"/>
                <a:ea typeface="MS Mincho" pitchFamily="49" charset="-128"/>
                <a:cs typeface="Arial" pitchFamily="34" charset="0"/>
              </a:rPr>
              <a:t>Safa</a:t>
            </a:r>
            <a:r>
              <a:rPr lang="en-US" b="1" kern="1200" smtClean="0">
                <a:latin typeface="Arial" pitchFamily="34" charset="0"/>
                <a:ea typeface="MS Mincho" pitchFamily="49" charset="-128"/>
                <a:cs typeface="Arial" pitchFamily="34" charset="0"/>
              </a:rPr>
              <a:t> </a:t>
            </a:r>
            <a:r>
              <a:rPr lang="en-US" b="1" kern="1200">
                <a:latin typeface="Arial" pitchFamily="34" charset="0"/>
                <a:ea typeface="MS Mincho" pitchFamily="49" charset="-128"/>
                <a:cs typeface="Arial" pitchFamily="34" charset="0"/>
              </a:rPr>
              <a:t>(Simon the Zealot).</a:t>
            </a:r>
          </a:p>
        </p:txBody>
      </p:sp>
      <p:sp>
        <p:nvSpPr>
          <p:cNvPr id="7" name="Subtitle 4"/>
          <p:cNvSpPr txBox="1">
            <a:spLocks/>
          </p:cNvSpPr>
          <p:nvPr/>
        </p:nvSpPr>
        <p:spPr bwMode="auto">
          <a:xfrm>
            <a:off x="213360" y="5029200"/>
            <a:ext cx="877824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marL="342900" indent="-342900" algn="ctr">
              <a:spcBef>
                <a:spcPct val="20000"/>
              </a:spcBef>
              <a:buNone/>
              <a:defRPr sz="2400" b="1" i="1">
                <a:solidFill>
                  <a:srgbClr val="000066"/>
                </a:solidFill>
                <a:latin typeface="+mn-lt"/>
                <a:ea typeface="MS Mincho" pitchFamily="49" charset="-128"/>
                <a:cs typeface="+mn-cs"/>
              </a:defRPr>
            </a:lvl1pPr>
            <a:lvl2pPr indent="0" algn="ctr">
              <a:spcBef>
                <a:spcPct val="20000"/>
              </a:spcBef>
              <a:buNone/>
              <a:defRPr sz="2800">
                <a:solidFill>
                  <a:srgbClr val="000066"/>
                </a:solidFill>
                <a:latin typeface="+mn-lt"/>
                <a:cs typeface="+mn-cs"/>
              </a:defRPr>
            </a:lvl2pPr>
            <a:lvl3pPr indent="0" algn="ctr">
              <a:spcBef>
                <a:spcPct val="20000"/>
              </a:spcBef>
              <a:buNone/>
              <a:defRPr sz="2400">
                <a:solidFill>
                  <a:srgbClr val="000066"/>
                </a:solidFill>
                <a:latin typeface="+mn-lt"/>
                <a:cs typeface="+mn-cs"/>
              </a:defRPr>
            </a:lvl3pPr>
            <a:lvl4pPr indent="0" algn="ctr">
              <a:spcBef>
                <a:spcPct val="20000"/>
              </a:spcBef>
              <a:buNone/>
              <a:defRPr sz="2000">
                <a:solidFill>
                  <a:srgbClr val="000066"/>
                </a:solidFill>
                <a:latin typeface="+mn-lt"/>
                <a:cs typeface="+mn-cs"/>
              </a:defRPr>
            </a:lvl4pPr>
            <a:lvl5pPr indent="0" algn="ctr">
              <a:spcBef>
                <a:spcPct val="20000"/>
              </a:spcBef>
              <a:buNone/>
              <a:defRPr sz="2000">
                <a:solidFill>
                  <a:srgbClr val="000066"/>
                </a:solidFill>
                <a:latin typeface="+mn-lt"/>
                <a:cs typeface="+mn-cs"/>
              </a:defRPr>
            </a:lvl5pPr>
            <a:lvl6pPr indent="0" algn="ctr" fontAlgn="base">
              <a:spcBef>
                <a:spcPct val="20000"/>
              </a:spcBef>
              <a:spcAft>
                <a:spcPct val="0"/>
              </a:spcAft>
              <a:buNone/>
              <a:defRPr sz="2000">
                <a:solidFill>
                  <a:srgbClr val="000066"/>
                </a:solidFill>
                <a:latin typeface="+mn-lt"/>
                <a:cs typeface="+mn-cs"/>
              </a:defRPr>
            </a:lvl6pPr>
            <a:lvl7pPr indent="0" algn="ctr" fontAlgn="base">
              <a:spcBef>
                <a:spcPct val="20000"/>
              </a:spcBef>
              <a:spcAft>
                <a:spcPct val="0"/>
              </a:spcAft>
              <a:buNone/>
              <a:defRPr sz="2000">
                <a:solidFill>
                  <a:srgbClr val="000066"/>
                </a:solidFill>
                <a:latin typeface="+mn-lt"/>
                <a:cs typeface="+mn-cs"/>
              </a:defRPr>
            </a:lvl7pPr>
            <a:lvl8pPr indent="0" algn="ctr" fontAlgn="base">
              <a:spcBef>
                <a:spcPct val="20000"/>
              </a:spcBef>
              <a:spcAft>
                <a:spcPct val="0"/>
              </a:spcAft>
              <a:buNone/>
              <a:defRPr sz="2000">
                <a:solidFill>
                  <a:srgbClr val="000066"/>
                </a:solidFill>
                <a:latin typeface="+mn-lt"/>
                <a:cs typeface="+mn-cs"/>
              </a:defRPr>
            </a:lvl8pPr>
            <a:lvl9pPr indent="0" algn="ctr" fontAlgn="base">
              <a:spcBef>
                <a:spcPct val="20000"/>
              </a:spcBef>
              <a:spcAft>
                <a:spcPct val="0"/>
              </a:spcAft>
              <a:buNone/>
              <a:defRPr sz="2000">
                <a:solidFill>
                  <a:srgbClr val="000066"/>
                </a:solidFill>
                <a:latin typeface="+mn-lt"/>
                <a:cs typeface="+mn-cs"/>
              </a:defRPr>
            </a:lvl9pPr>
          </a:lstStyle>
          <a:p>
            <a:r>
              <a:rPr lang="en-US" err="1"/>
              <a:t>fasama</a:t>
            </a:r>
            <a:r>
              <a:rPr lang="en-US"/>
              <a:t> </a:t>
            </a:r>
            <a:r>
              <a:rPr lang="en-US" err="1"/>
              <a:t>sham`una</a:t>
            </a:r>
            <a:r>
              <a:rPr lang="en-US"/>
              <a:t> </a:t>
            </a:r>
            <a:r>
              <a:rPr lang="en-US" err="1"/>
              <a:t>alssafa</a:t>
            </a:r>
            <a:endParaRPr lang="en-US"/>
          </a:p>
        </p:txBody>
      </p:sp>
      <p:sp>
        <p:nvSpPr>
          <p:cNvPr id="10" name="Text Box 13"/>
          <p:cNvSpPr txBox="1">
            <a:spLocks noChangeArrowheads="1"/>
          </p:cNvSpPr>
          <p:nvPr/>
        </p:nvSpPr>
        <p:spPr bwMode="auto">
          <a:xfrm>
            <a:off x="0" y="0"/>
            <a:ext cx="9144000" cy="336550"/>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1600" b="1" dirty="0" smtClean="0">
                <a:solidFill>
                  <a:srgbClr val="FFFF99"/>
                </a:solidFill>
                <a:latin typeface="Trebuchet MS" pitchFamily="34" charset="0"/>
              </a:rPr>
              <a:t>Ziyārat of Imam Ali (A.S) on 17th Rabi’al awwal</a:t>
            </a:r>
            <a:endParaRPr lang="en-US" sz="1600" b="1" dirty="0">
              <a:solidFill>
                <a:srgbClr val="FFFF99"/>
              </a:solidFill>
              <a:latin typeface="Trebuchet MS" pitchFamily="34" charset="0"/>
            </a:endParaRPr>
          </a:p>
        </p:txBody>
      </p:sp>
      <p:sp>
        <p:nvSpPr>
          <p:cNvPr id="13" name="Text Box 13"/>
          <p:cNvSpPr txBox="1">
            <a:spLocks noChangeArrowheads="1"/>
          </p:cNvSpPr>
          <p:nvPr/>
        </p:nvSpPr>
        <p:spPr bwMode="auto">
          <a:xfrm>
            <a:off x="4876800" y="-1002"/>
            <a:ext cx="4267200" cy="337552"/>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r" rtl="1"/>
            <a:r>
              <a:rPr lang="ar-SA" sz="1600" b="1" smtClean="0">
                <a:solidFill>
                  <a:srgbClr val="FFFF99"/>
                </a:solidFill>
                <a:latin typeface="Trebuchet MS" pitchFamily="34" charset="0"/>
              </a:rPr>
              <a:t>زيارة أمير المؤمنين (عليه السلام) يوم ١٧ ربيع الأول</a:t>
            </a:r>
          </a:p>
        </p:txBody>
      </p:sp>
    </p:spTree>
    <p:extLst>
      <p:ext uri="{BB962C8B-B14F-4D97-AF65-F5344CB8AC3E}">
        <p14:creationId xmlns:p14="http://schemas.microsoft.com/office/powerpoint/2010/main" val="172970384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13360" y="914400"/>
            <a:ext cx="8778240" cy="1470025"/>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rtl="1">
              <a:lnSpc>
                <a:spcPts val="5500"/>
              </a:lnSpc>
            </a:pPr>
            <a:r>
              <a:rPr lang="ar-SA" sz="7200" kern="1200">
                <a:latin typeface="Attari_Quran" pitchFamily="2" charset="-78"/>
                <a:ea typeface="+mn-ea"/>
                <a:cs typeface="Attari_Quran" pitchFamily="2" charset="-78"/>
              </a:rPr>
              <a:t>اَلسَّلاَمُ عَلَيْكَ يَا مَنْ </a:t>
            </a:r>
            <a:r>
              <a:rPr lang="ar-SA" sz="7200" kern="1200" err="1">
                <a:latin typeface="Attari_Quran" pitchFamily="2" charset="-78"/>
                <a:ea typeface="+mn-ea"/>
                <a:cs typeface="Attari_Quran" pitchFamily="2" charset="-78"/>
              </a:rPr>
              <a:t>انْجَىٰ</a:t>
            </a:r>
            <a:r>
              <a:rPr lang="ar-SA" sz="7200" kern="1200">
                <a:latin typeface="Attari_Quran" pitchFamily="2" charset="-78"/>
                <a:ea typeface="+mn-ea"/>
                <a:cs typeface="Attari_Quran" pitchFamily="2" charset="-78"/>
              </a:rPr>
              <a:t> </a:t>
            </a:r>
            <a:r>
              <a:rPr lang="ar-SA" sz="7200" kern="1200" err="1">
                <a:latin typeface="Attari_Quran" pitchFamily="2" charset="-78"/>
                <a:ea typeface="+mn-ea"/>
                <a:cs typeface="Attari_Quran" pitchFamily="2" charset="-78"/>
              </a:rPr>
              <a:t>ٱللَّهُ</a:t>
            </a:r>
            <a:r>
              <a:rPr lang="ar-SA" sz="7200" kern="1200">
                <a:latin typeface="Attari_Quran" pitchFamily="2" charset="-78"/>
                <a:ea typeface="+mn-ea"/>
                <a:cs typeface="Attari_Quran" pitchFamily="2" charset="-78"/>
              </a:rPr>
              <a:t> سَفِينَةَ نُوحٍ </a:t>
            </a:r>
            <a:r>
              <a:rPr lang="ar-SA" sz="7200" kern="1200" err="1">
                <a:latin typeface="Attari_Quran" pitchFamily="2" charset="-78"/>
                <a:ea typeface="+mn-ea"/>
                <a:cs typeface="Attari_Quran" pitchFamily="2" charset="-78"/>
              </a:rPr>
              <a:t>بِٱسْمِهِ</a:t>
            </a:r>
            <a:r>
              <a:rPr lang="ar-SA" sz="7200" kern="1200">
                <a:latin typeface="Attari_Quran" pitchFamily="2" charset="-78"/>
                <a:ea typeface="+mn-ea"/>
                <a:cs typeface="Attari_Quran" pitchFamily="2" charset="-78"/>
              </a:rPr>
              <a:t> </a:t>
            </a:r>
            <a:r>
              <a:rPr lang="ar-SA" sz="7200" kern="1200" err="1">
                <a:latin typeface="Attari_Quran" pitchFamily="2" charset="-78"/>
                <a:ea typeface="+mn-ea"/>
                <a:cs typeface="Attari_Quran" pitchFamily="2" charset="-78"/>
              </a:rPr>
              <a:t>وَٱسْمِ</a:t>
            </a:r>
            <a:r>
              <a:rPr lang="ar-SA" sz="7200" kern="1200">
                <a:latin typeface="Attari_Quran" pitchFamily="2" charset="-78"/>
                <a:ea typeface="+mn-ea"/>
                <a:cs typeface="Attari_Quran" pitchFamily="2" charset="-78"/>
              </a:rPr>
              <a:t> اخِيهِ</a:t>
            </a:r>
            <a:endParaRPr lang="en-US" sz="72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743200"/>
            <a:ext cx="8763000" cy="17526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342900" indent="-342900"/>
            <a:r>
              <a:rPr lang="en-US" b="1" kern="1200">
                <a:latin typeface="Arial" pitchFamily="34" charset="0"/>
                <a:ea typeface="MS Mincho" pitchFamily="49" charset="-128"/>
                <a:cs typeface="Arial" pitchFamily="34" charset="0"/>
              </a:rPr>
              <a:t>Peace be upon you, O one in whose name and in the name of whose brother, Allah saved the Ark of Noah</a:t>
            </a:r>
          </a:p>
        </p:txBody>
      </p:sp>
      <p:sp>
        <p:nvSpPr>
          <p:cNvPr id="7" name="Subtitle 4"/>
          <p:cNvSpPr txBox="1">
            <a:spLocks/>
          </p:cNvSpPr>
          <p:nvPr/>
        </p:nvSpPr>
        <p:spPr bwMode="auto">
          <a:xfrm>
            <a:off x="213360" y="5029200"/>
            <a:ext cx="877824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marL="342900" indent="-342900" algn="ctr">
              <a:spcBef>
                <a:spcPct val="20000"/>
              </a:spcBef>
              <a:buNone/>
              <a:defRPr sz="2400" b="1" i="1">
                <a:solidFill>
                  <a:srgbClr val="000066"/>
                </a:solidFill>
                <a:latin typeface="+mn-lt"/>
                <a:ea typeface="MS Mincho" pitchFamily="49" charset="-128"/>
                <a:cs typeface="+mn-cs"/>
              </a:defRPr>
            </a:lvl1pPr>
            <a:lvl2pPr indent="0" algn="ctr">
              <a:spcBef>
                <a:spcPct val="20000"/>
              </a:spcBef>
              <a:buNone/>
              <a:defRPr sz="2800">
                <a:solidFill>
                  <a:srgbClr val="000066"/>
                </a:solidFill>
                <a:latin typeface="+mn-lt"/>
                <a:cs typeface="+mn-cs"/>
              </a:defRPr>
            </a:lvl2pPr>
            <a:lvl3pPr indent="0" algn="ctr">
              <a:spcBef>
                <a:spcPct val="20000"/>
              </a:spcBef>
              <a:buNone/>
              <a:defRPr sz="2400">
                <a:solidFill>
                  <a:srgbClr val="000066"/>
                </a:solidFill>
                <a:latin typeface="+mn-lt"/>
                <a:cs typeface="+mn-cs"/>
              </a:defRPr>
            </a:lvl3pPr>
            <a:lvl4pPr indent="0" algn="ctr">
              <a:spcBef>
                <a:spcPct val="20000"/>
              </a:spcBef>
              <a:buNone/>
              <a:defRPr sz="2000">
                <a:solidFill>
                  <a:srgbClr val="000066"/>
                </a:solidFill>
                <a:latin typeface="+mn-lt"/>
                <a:cs typeface="+mn-cs"/>
              </a:defRPr>
            </a:lvl4pPr>
            <a:lvl5pPr indent="0" algn="ctr">
              <a:spcBef>
                <a:spcPct val="20000"/>
              </a:spcBef>
              <a:buNone/>
              <a:defRPr sz="2000">
                <a:solidFill>
                  <a:srgbClr val="000066"/>
                </a:solidFill>
                <a:latin typeface="+mn-lt"/>
                <a:cs typeface="+mn-cs"/>
              </a:defRPr>
            </a:lvl5pPr>
            <a:lvl6pPr indent="0" algn="ctr" fontAlgn="base">
              <a:spcBef>
                <a:spcPct val="20000"/>
              </a:spcBef>
              <a:spcAft>
                <a:spcPct val="0"/>
              </a:spcAft>
              <a:buNone/>
              <a:defRPr sz="2000">
                <a:solidFill>
                  <a:srgbClr val="000066"/>
                </a:solidFill>
                <a:latin typeface="+mn-lt"/>
                <a:cs typeface="+mn-cs"/>
              </a:defRPr>
            </a:lvl6pPr>
            <a:lvl7pPr indent="0" algn="ctr" fontAlgn="base">
              <a:spcBef>
                <a:spcPct val="20000"/>
              </a:spcBef>
              <a:spcAft>
                <a:spcPct val="0"/>
              </a:spcAft>
              <a:buNone/>
              <a:defRPr sz="2000">
                <a:solidFill>
                  <a:srgbClr val="000066"/>
                </a:solidFill>
                <a:latin typeface="+mn-lt"/>
                <a:cs typeface="+mn-cs"/>
              </a:defRPr>
            </a:lvl7pPr>
            <a:lvl8pPr indent="0" algn="ctr" fontAlgn="base">
              <a:spcBef>
                <a:spcPct val="20000"/>
              </a:spcBef>
              <a:spcAft>
                <a:spcPct val="0"/>
              </a:spcAft>
              <a:buNone/>
              <a:defRPr sz="2000">
                <a:solidFill>
                  <a:srgbClr val="000066"/>
                </a:solidFill>
                <a:latin typeface="+mn-lt"/>
                <a:cs typeface="+mn-cs"/>
              </a:defRPr>
            </a:lvl8pPr>
            <a:lvl9pPr indent="0" algn="ctr" fontAlgn="base">
              <a:spcBef>
                <a:spcPct val="20000"/>
              </a:spcBef>
              <a:spcAft>
                <a:spcPct val="0"/>
              </a:spcAft>
              <a:buNone/>
              <a:defRPr sz="2000">
                <a:solidFill>
                  <a:srgbClr val="000066"/>
                </a:solidFill>
                <a:latin typeface="+mn-lt"/>
                <a:cs typeface="+mn-cs"/>
              </a:defRPr>
            </a:lvl9pPr>
          </a:lstStyle>
          <a:p>
            <a:r>
              <a:rPr lang="en-US" dirty="0"/>
              <a:t>alssalamu `</a:t>
            </a:r>
            <a:r>
              <a:rPr lang="en-US" dirty="0" err="1"/>
              <a:t>alayka</a:t>
            </a:r>
            <a:r>
              <a:rPr lang="en-US" dirty="0"/>
              <a:t> </a:t>
            </a:r>
            <a:r>
              <a:rPr lang="en-US" dirty="0" err="1"/>
              <a:t>ya</a:t>
            </a:r>
            <a:r>
              <a:rPr lang="en-US" dirty="0"/>
              <a:t> man </a:t>
            </a:r>
            <a:r>
              <a:rPr lang="en-US" dirty="0" err="1"/>
              <a:t>anja</a:t>
            </a:r>
            <a:r>
              <a:rPr lang="en-US" dirty="0"/>
              <a:t> </a:t>
            </a:r>
            <a:r>
              <a:rPr lang="en-US" dirty="0" err="1"/>
              <a:t>allahu</a:t>
            </a:r>
            <a:r>
              <a:rPr lang="en-US" dirty="0"/>
              <a:t> </a:t>
            </a:r>
            <a:r>
              <a:rPr lang="en-US" dirty="0" err="1"/>
              <a:t>safinata</a:t>
            </a:r>
            <a:r>
              <a:rPr lang="en-US" dirty="0"/>
              <a:t> </a:t>
            </a:r>
            <a:r>
              <a:rPr lang="en-US" dirty="0" err="1"/>
              <a:t>nuhin</a:t>
            </a:r>
            <a:r>
              <a:rPr lang="en-US" dirty="0"/>
              <a:t> </a:t>
            </a:r>
            <a:r>
              <a:rPr lang="en-US" dirty="0" err="1"/>
              <a:t>bismihi</a:t>
            </a:r>
            <a:r>
              <a:rPr lang="en-US" dirty="0"/>
              <a:t> </a:t>
            </a:r>
            <a:r>
              <a:rPr lang="en-US" dirty="0" err="1"/>
              <a:t>wasmi</a:t>
            </a:r>
            <a:r>
              <a:rPr lang="en-US" dirty="0"/>
              <a:t> </a:t>
            </a:r>
            <a:r>
              <a:rPr lang="en-US" dirty="0" err="1"/>
              <a:t>akhihi</a:t>
            </a:r>
            <a:endParaRPr lang="en-US" dirty="0"/>
          </a:p>
        </p:txBody>
      </p:sp>
      <p:sp>
        <p:nvSpPr>
          <p:cNvPr id="10" name="Text Box 13"/>
          <p:cNvSpPr txBox="1">
            <a:spLocks noChangeArrowheads="1"/>
          </p:cNvSpPr>
          <p:nvPr/>
        </p:nvSpPr>
        <p:spPr bwMode="auto">
          <a:xfrm>
            <a:off x="0" y="0"/>
            <a:ext cx="9144000" cy="336550"/>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1600" b="1" dirty="0" smtClean="0">
                <a:solidFill>
                  <a:srgbClr val="FFFF99"/>
                </a:solidFill>
                <a:latin typeface="Trebuchet MS" pitchFamily="34" charset="0"/>
              </a:rPr>
              <a:t>Ziyārat of Imam Ali (A.S) on 17th Rabi’al awwal</a:t>
            </a:r>
            <a:endParaRPr lang="en-US" sz="1600" b="1" dirty="0">
              <a:solidFill>
                <a:srgbClr val="FFFF99"/>
              </a:solidFill>
              <a:latin typeface="Trebuchet MS" pitchFamily="34" charset="0"/>
            </a:endParaRPr>
          </a:p>
        </p:txBody>
      </p:sp>
      <p:sp>
        <p:nvSpPr>
          <p:cNvPr id="13" name="Text Box 13"/>
          <p:cNvSpPr txBox="1">
            <a:spLocks noChangeArrowheads="1"/>
          </p:cNvSpPr>
          <p:nvPr/>
        </p:nvSpPr>
        <p:spPr bwMode="auto">
          <a:xfrm>
            <a:off x="4876800" y="-1002"/>
            <a:ext cx="4267200" cy="337552"/>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r" rtl="1"/>
            <a:r>
              <a:rPr lang="ar-SA" sz="1600" b="1" smtClean="0">
                <a:solidFill>
                  <a:srgbClr val="FFFF99"/>
                </a:solidFill>
                <a:latin typeface="Trebuchet MS" pitchFamily="34" charset="0"/>
              </a:rPr>
              <a:t>زيارة أمير المؤمنين (عليه السلام) يوم ١٧ ربيع الأول</a:t>
            </a:r>
          </a:p>
        </p:txBody>
      </p:sp>
    </p:spTree>
    <p:extLst>
      <p:ext uri="{BB962C8B-B14F-4D97-AF65-F5344CB8AC3E}">
        <p14:creationId xmlns:p14="http://schemas.microsoft.com/office/powerpoint/2010/main" val="330315673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13360" y="914400"/>
            <a:ext cx="8778240" cy="1470025"/>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rtl="1">
              <a:lnSpc>
                <a:spcPts val="5500"/>
              </a:lnSpc>
            </a:pPr>
            <a:r>
              <a:rPr lang="ar-SA" sz="7200" kern="1200">
                <a:latin typeface="Attari_Quran" pitchFamily="2" charset="-78"/>
                <a:ea typeface="+mn-ea"/>
                <a:cs typeface="Attari_Quran" pitchFamily="2" charset="-78"/>
              </a:rPr>
              <a:t>حَيْثُ </a:t>
            </a:r>
            <a:r>
              <a:rPr lang="ar-SA" sz="7200" kern="1200" err="1">
                <a:latin typeface="Attari_Quran" pitchFamily="2" charset="-78"/>
                <a:ea typeface="+mn-ea"/>
                <a:cs typeface="Attari_Quran" pitchFamily="2" charset="-78"/>
              </a:rPr>
              <a:t>ٱلْتَطَمَ</a:t>
            </a:r>
            <a:r>
              <a:rPr lang="ar-SA" sz="7200" kern="1200">
                <a:latin typeface="Attari_Quran" pitchFamily="2" charset="-78"/>
                <a:ea typeface="+mn-ea"/>
                <a:cs typeface="Attari_Quran" pitchFamily="2" charset="-78"/>
              </a:rPr>
              <a:t> </a:t>
            </a:r>
            <a:r>
              <a:rPr lang="ar-SA" sz="7200" kern="1200" err="1">
                <a:latin typeface="Attari_Quran" pitchFamily="2" charset="-78"/>
                <a:ea typeface="+mn-ea"/>
                <a:cs typeface="Attari_Quran" pitchFamily="2" charset="-78"/>
              </a:rPr>
              <a:t>ٱلْمَاءُ</a:t>
            </a:r>
            <a:r>
              <a:rPr lang="ar-SA" sz="7200" kern="1200">
                <a:latin typeface="Attari_Quran" pitchFamily="2" charset="-78"/>
                <a:ea typeface="+mn-ea"/>
                <a:cs typeface="Attari_Quran" pitchFamily="2" charset="-78"/>
              </a:rPr>
              <a:t> حَوْلَهَا </a:t>
            </a:r>
            <a:r>
              <a:rPr lang="ar-SA" sz="7200" kern="1200" err="1">
                <a:latin typeface="Attari_Quran" pitchFamily="2" charset="-78"/>
                <a:ea typeface="+mn-ea"/>
                <a:cs typeface="Attari_Quran" pitchFamily="2" charset="-78"/>
              </a:rPr>
              <a:t>وَطَمَىٰ</a:t>
            </a:r>
            <a:endParaRPr lang="en-US" sz="72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743200"/>
            <a:ext cx="8763000" cy="17526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342900" indent="-342900"/>
            <a:r>
              <a:rPr lang="en-US" b="1" kern="1200">
                <a:latin typeface="Arial" pitchFamily="34" charset="0"/>
                <a:ea typeface="MS Mincho" pitchFamily="49" charset="-128"/>
                <a:cs typeface="Arial" pitchFamily="34" charset="0"/>
              </a:rPr>
              <a:t>when the waves of water collided and clashed around it.</a:t>
            </a:r>
          </a:p>
        </p:txBody>
      </p:sp>
      <p:sp>
        <p:nvSpPr>
          <p:cNvPr id="7" name="Subtitle 4"/>
          <p:cNvSpPr txBox="1">
            <a:spLocks/>
          </p:cNvSpPr>
          <p:nvPr/>
        </p:nvSpPr>
        <p:spPr bwMode="auto">
          <a:xfrm>
            <a:off x="213360" y="5029200"/>
            <a:ext cx="877824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marL="342900" indent="-342900" algn="ctr">
              <a:spcBef>
                <a:spcPct val="20000"/>
              </a:spcBef>
              <a:buNone/>
              <a:defRPr sz="2400" b="1" i="1">
                <a:solidFill>
                  <a:srgbClr val="000066"/>
                </a:solidFill>
                <a:latin typeface="+mn-lt"/>
                <a:ea typeface="MS Mincho" pitchFamily="49" charset="-128"/>
                <a:cs typeface="+mn-cs"/>
              </a:defRPr>
            </a:lvl1pPr>
            <a:lvl2pPr indent="0" algn="ctr">
              <a:spcBef>
                <a:spcPct val="20000"/>
              </a:spcBef>
              <a:buNone/>
              <a:defRPr sz="2800">
                <a:solidFill>
                  <a:srgbClr val="000066"/>
                </a:solidFill>
                <a:latin typeface="+mn-lt"/>
                <a:cs typeface="+mn-cs"/>
              </a:defRPr>
            </a:lvl2pPr>
            <a:lvl3pPr indent="0" algn="ctr">
              <a:spcBef>
                <a:spcPct val="20000"/>
              </a:spcBef>
              <a:buNone/>
              <a:defRPr sz="2400">
                <a:solidFill>
                  <a:srgbClr val="000066"/>
                </a:solidFill>
                <a:latin typeface="+mn-lt"/>
                <a:cs typeface="+mn-cs"/>
              </a:defRPr>
            </a:lvl3pPr>
            <a:lvl4pPr indent="0" algn="ctr">
              <a:spcBef>
                <a:spcPct val="20000"/>
              </a:spcBef>
              <a:buNone/>
              <a:defRPr sz="2000">
                <a:solidFill>
                  <a:srgbClr val="000066"/>
                </a:solidFill>
                <a:latin typeface="+mn-lt"/>
                <a:cs typeface="+mn-cs"/>
              </a:defRPr>
            </a:lvl4pPr>
            <a:lvl5pPr indent="0" algn="ctr">
              <a:spcBef>
                <a:spcPct val="20000"/>
              </a:spcBef>
              <a:buNone/>
              <a:defRPr sz="2000">
                <a:solidFill>
                  <a:srgbClr val="000066"/>
                </a:solidFill>
                <a:latin typeface="+mn-lt"/>
                <a:cs typeface="+mn-cs"/>
              </a:defRPr>
            </a:lvl5pPr>
            <a:lvl6pPr indent="0" algn="ctr" fontAlgn="base">
              <a:spcBef>
                <a:spcPct val="20000"/>
              </a:spcBef>
              <a:spcAft>
                <a:spcPct val="0"/>
              </a:spcAft>
              <a:buNone/>
              <a:defRPr sz="2000">
                <a:solidFill>
                  <a:srgbClr val="000066"/>
                </a:solidFill>
                <a:latin typeface="+mn-lt"/>
                <a:cs typeface="+mn-cs"/>
              </a:defRPr>
            </a:lvl6pPr>
            <a:lvl7pPr indent="0" algn="ctr" fontAlgn="base">
              <a:spcBef>
                <a:spcPct val="20000"/>
              </a:spcBef>
              <a:spcAft>
                <a:spcPct val="0"/>
              </a:spcAft>
              <a:buNone/>
              <a:defRPr sz="2000">
                <a:solidFill>
                  <a:srgbClr val="000066"/>
                </a:solidFill>
                <a:latin typeface="+mn-lt"/>
                <a:cs typeface="+mn-cs"/>
              </a:defRPr>
            </a:lvl7pPr>
            <a:lvl8pPr indent="0" algn="ctr" fontAlgn="base">
              <a:spcBef>
                <a:spcPct val="20000"/>
              </a:spcBef>
              <a:spcAft>
                <a:spcPct val="0"/>
              </a:spcAft>
              <a:buNone/>
              <a:defRPr sz="2000">
                <a:solidFill>
                  <a:srgbClr val="000066"/>
                </a:solidFill>
                <a:latin typeface="+mn-lt"/>
                <a:cs typeface="+mn-cs"/>
              </a:defRPr>
            </a:lvl8pPr>
            <a:lvl9pPr indent="0" algn="ctr" fontAlgn="base">
              <a:spcBef>
                <a:spcPct val="20000"/>
              </a:spcBef>
              <a:spcAft>
                <a:spcPct val="0"/>
              </a:spcAft>
              <a:buNone/>
              <a:defRPr sz="2000">
                <a:solidFill>
                  <a:srgbClr val="000066"/>
                </a:solidFill>
                <a:latin typeface="+mn-lt"/>
                <a:cs typeface="+mn-cs"/>
              </a:defRPr>
            </a:lvl9pPr>
          </a:lstStyle>
          <a:p>
            <a:r>
              <a:rPr lang="en-US" err="1"/>
              <a:t>haythu</a:t>
            </a:r>
            <a:r>
              <a:rPr lang="en-US"/>
              <a:t> </a:t>
            </a:r>
            <a:r>
              <a:rPr lang="en-US" err="1" smtClean="0"/>
              <a:t>iltatama</a:t>
            </a:r>
            <a:r>
              <a:rPr lang="en-US" smtClean="0"/>
              <a:t> </a:t>
            </a:r>
            <a:r>
              <a:rPr lang="en-US" err="1"/>
              <a:t>alma'u</a:t>
            </a:r>
            <a:r>
              <a:rPr lang="en-US"/>
              <a:t> </a:t>
            </a:r>
            <a:r>
              <a:rPr lang="en-US" err="1"/>
              <a:t>hawlaha</a:t>
            </a:r>
            <a:r>
              <a:rPr lang="en-US"/>
              <a:t> </a:t>
            </a:r>
            <a:r>
              <a:rPr lang="en-US" err="1"/>
              <a:t>wa</a:t>
            </a:r>
            <a:r>
              <a:rPr lang="en-US"/>
              <a:t> tama</a:t>
            </a:r>
          </a:p>
        </p:txBody>
      </p:sp>
      <p:sp>
        <p:nvSpPr>
          <p:cNvPr id="10" name="Text Box 13"/>
          <p:cNvSpPr txBox="1">
            <a:spLocks noChangeArrowheads="1"/>
          </p:cNvSpPr>
          <p:nvPr/>
        </p:nvSpPr>
        <p:spPr bwMode="auto">
          <a:xfrm>
            <a:off x="0" y="0"/>
            <a:ext cx="9144000" cy="336550"/>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1600" b="1" dirty="0" smtClean="0">
                <a:solidFill>
                  <a:srgbClr val="FFFF99"/>
                </a:solidFill>
                <a:latin typeface="Trebuchet MS" pitchFamily="34" charset="0"/>
              </a:rPr>
              <a:t>Ziyārat of Imam Ali (A.S) on 17th Rabi’al awwal</a:t>
            </a:r>
            <a:endParaRPr lang="en-US" sz="1600" b="1" dirty="0">
              <a:solidFill>
                <a:srgbClr val="FFFF99"/>
              </a:solidFill>
              <a:latin typeface="Trebuchet MS" pitchFamily="34" charset="0"/>
            </a:endParaRPr>
          </a:p>
        </p:txBody>
      </p:sp>
      <p:sp>
        <p:nvSpPr>
          <p:cNvPr id="13" name="Text Box 13"/>
          <p:cNvSpPr txBox="1">
            <a:spLocks noChangeArrowheads="1"/>
          </p:cNvSpPr>
          <p:nvPr/>
        </p:nvSpPr>
        <p:spPr bwMode="auto">
          <a:xfrm>
            <a:off x="4876800" y="-1002"/>
            <a:ext cx="4267200" cy="337552"/>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r" rtl="1"/>
            <a:r>
              <a:rPr lang="ar-SA" sz="1600" b="1" smtClean="0">
                <a:solidFill>
                  <a:srgbClr val="FFFF99"/>
                </a:solidFill>
                <a:latin typeface="Trebuchet MS" pitchFamily="34" charset="0"/>
              </a:rPr>
              <a:t>زيارة أمير المؤمنين (عليه السلام) يوم ١٧ ربيع الأول</a:t>
            </a:r>
          </a:p>
        </p:txBody>
      </p:sp>
    </p:spTree>
    <p:extLst>
      <p:ext uri="{BB962C8B-B14F-4D97-AF65-F5344CB8AC3E}">
        <p14:creationId xmlns:p14="http://schemas.microsoft.com/office/powerpoint/2010/main" val="2768229824"/>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13360" y="914400"/>
            <a:ext cx="8778240" cy="1470025"/>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rtl="1">
              <a:lnSpc>
                <a:spcPts val="5500"/>
              </a:lnSpc>
            </a:pPr>
            <a:r>
              <a:rPr lang="ar-SA" sz="7200" kern="1200" dirty="0">
                <a:latin typeface="Attari_Quran" pitchFamily="2" charset="-78"/>
                <a:ea typeface="+mn-ea"/>
                <a:cs typeface="Attari_Quran" pitchFamily="2" charset="-78"/>
              </a:rPr>
              <a:t>اَلسَّلاَمُ عَلَيْكَ يَا مَنْ تَابَ </a:t>
            </a:r>
            <a:r>
              <a:rPr lang="ar-SA" sz="7200" kern="1200" dirty="0" err="1">
                <a:latin typeface="Attari_Quran" pitchFamily="2" charset="-78"/>
                <a:ea typeface="+mn-ea"/>
                <a:cs typeface="Attari_Quran" pitchFamily="2" charset="-78"/>
              </a:rPr>
              <a:t>ٱللَّهُ</a:t>
            </a:r>
            <a:r>
              <a:rPr lang="ar-SA" sz="7200" kern="1200" dirty="0">
                <a:latin typeface="Attari_Quran" pitchFamily="2" charset="-78"/>
                <a:ea typeface="+mn-ea"/>
                <a:cs typeface="Attari_Quran" pitchFamily="2" charset="-78"/>
              </a:rPr>
              <a:t> بِهِ وَبِاخِيهِ عَلَىٰ آدَمَ إِذْ </a:t>
            </a:r>
            <a:r>
              <a:rPr lang="ar-SA" sz="7200" kern="1200" dirty="0" err="1">
                <a:latin typeface="Attari_Quran" pitchFamily="2" charset="-78"/>
                <a:ea typeface="+mn-ea"/>
                <a:cs typeface="Attari_Quran" pitchFamily="2" charset="-78"/>
              </a:rPr>
              <a:t>غَوَىٰ</a:t>
            </a:r>
            <a:endParaRPr lang="en-US" sz="7200" kern="1200" dirty="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743200"/>
            <a:ext cx="8763000" cy="17526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342900" indent="-342900"/>
            <a:r>
              <a:rPr lang="en-US" b="1" kern="1200">
                <a:latin typeface="Arial" pitchFamily="34" charset="0"/>
                <a:ea typeface="MS Mincho" pitchFamily="49" charset="-128"/>
                <a:cs typeface="Arial" pitchFamily="34" charset="0"/>
              </a:rPr>
              <a:t>Peace be upon you, O one in whose name and in the name of whose brother, Allah accepted the repentance of Adam after he had allowed himself to be seduced.</a:t>
            </a:r>
          </a:p>
        </p:txBody>
      </p:sp>
      <p:sp>
        <p:nvSpPr>
          <p:cNvPr id="7" name="Subtitle 4"/>
          <p:cNvSpPr txBox="1">
            <a:spLocks/>
          </p:cNvSpPr>
          <p:nvPr/>
        </p:nvSpPr>
        <p:spPr bwMode="auto">
          <a:xfrm>
            <a:off x="213360" y="5029200"/>
            <a:ext cx="877824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marL="342900" indent="-342900" algn="ctr">
              <a:spcBef>
                <a:spcPct val="20000"/>
              </a:spcBef>
              <a:buNone/>
              <a:defRPr sz="2400" b="1" i="1">
                <a:solidFill>
                  <a:srgbClr val="000066"/>
                </a:solidFill>
                <a:latin typeface="+mn-lt"/>
                <a:ea typeface="MS Mincho" pitchFamily="49" charset="-128"/>
                <a:cs typeface="+mn-cs"/>
              </a:defRPr>
            </a:lvl1pPr>
            <a:lvl2pPr indent="0" algn="ctr">
              <a:spcBef>
                <a:spcPct val="20000"/>
              </a:spcBef>
              <a:buNone/>
              <a:defRPr sz="2800">
                <a:solidFill>
                  <a:srgbClr val="000066"/>
                </a:solidFill>
                <a:latin typeface="+mn-lt"/>
                <a:cs typeface="+mn-cs"/>
              </a:defRPr>
            </a:lvl2pPr>
            <a:lvl3pPr indent="0" algn="ctr">
              <a:spcBef>
                <a:spcPct val="20000"/>
              </a:spcBef>
              <a:buNone/>
              <a:defRPr sz="2400">
                <a:solidFill>
                  <a:srgbClr val="000066"/>
                </a:solidFill>
                <a:latin typeface="+mn-lt"/>
                <a:cs typeface="+mn-cs"/>
              </a:defRPr>
            </a:lvl3pPr>
            <a:lvl4pPr indent="0" algn="ctr">
              <a:spcBef>
                <a:spcPct val="20000"/>
              </a:spcBef>
              <a:buNone/>
              <a:defRPr sz="2000">
                <a:solidFill>
                  <a:srgbClr val="000066"/>
                </a:solidFill>
                <a:latin typeface="+mn-lt"/>
                <a:cs typeface="+mn-cs"/>
              </a:defRPr>
            </a:lvl4pPr>
            <a:lvl5pPr indent="0" algn="ctr">
              <a:spcBef>
                <a:spcPct val="20000"/>
              </a:spcBef>
              <a:buNone/>
              <a:defRPr sz="2000">
                <a:solidFill>
                  <a:srgbClr val="000066"/>
                </a:solidFill>
                <a:latin typeface="+mn-lt"/>
                <a:cs typeface="+mn-cs"/>
              </a:defRPr>
            </a:lvl5pPr>
            <a:lvl6pPr indent="0" algn="ctr" fontAlgn="base">
              <a:spcBef>
                <a:spcPct val="20000"/>
              </a:spcBef>
              <a:spcAft>
                <a:spcPct val="0"/>
              </a:spcAft>
              <a:buNone/>
              <a:defRPr sz="2000">
                <a:solidFill>
                  <a:srgbClr val="000066"/>
                </a:solidFill>
                <a:latin typeface="+mn-lt"/>
                <a:cs typeface="+mn-cs"/>
              </a:defRPr>
            </a:lvl6pPr>
            <a:lvl7pPr indent="0" algn="ctr" fontAlgn="base">
              <a:spcBef>
                <a:spcPct val="20000"/>
              </a:spcBef>
              <a:spcAft>
                <a:spcPct val="0"/>
              </a:spcAft>
              <a:buNone/>
              <a:defRPr sz="2000">
                <a:solidFill>
                  <a:srgbClr val="000066"/>
                </a:solidFill>
                <a:latin typeface="+mn-lt"/>
                <a:cs typeface="+mn-cs"/>
              </a:defRPr>
            </a:lvl7pPr>
            <a:lvl8pPr indent="0" algn="ctr" fontAlgn="base">
              <a:spcBef>
                <a:spcPct val="20000"/>
              </a:spcBef>
              <a:spcAft>
                <a:spcPct val="0"/>
              </a:spcAft>
              <a:buNone/>
              <a:defRPr sz="2000">
                <a:solidFill>
                  <a:srgbClr val="000066"/>
                </a:solidFill>
                <a:latin typeface="+mn-lt"/>
                <a:cs typeface="+mn-cs"/>
              </a:defRPr>
            </a:lvl8pPr>
            <a:lvl9pPr indent="0" algn="ctr" fontAlgn="base">
              <a:spcBef>
                <a:spcPct val="20000"/>
              </a:spcBef>
              <a:spcAft>
                <a:spcPct val="0"/>
              </a:spcAft>
              <a:buNone/>
              <a:defRPr sz="2000">
                <a:solidFill>
                  <a:srgbClr val="000066"/>
                </a:solidFill>
                <a:latin typeface="+mn-lt"/>
                <a:cs typeface="+mn-cs"/>
              </a:defRPr>
            </a:lvl9pPr>
          </a:lstStyle>
          <a:p>
            <a:r>
              <a:rPr lang="en-US" dirty="0"/>
              <a:t>alssalamu `</a:t>
            </a:r>
            <a:r>
              <a:rPr lang="en-US" dirty="0" err="1"/>
              <a:t>alayka</a:t>
            </a:r>
            <a:r>
              <a:rPr lang="en-US" dirty="0"/>
              <a:t> </a:t>
            </a:r>
            <a:r>
              <a:rPr lang="en-US" dirty="0" err="1"/>
              <a:t>ya</a:t>
            </a:r>
            <a:r>
              <a:rPr lang="en-US" dirty="0"/>
              <a:t> man </a:t>
            </a:r>
            <a:r>
              <a:rPr lang="en-US" dirty="0" err="1"/>
              <a:t>taba</a:t>
            </a:r>
            <a:r>
              <a:rPr lang="en-US" dirty="0"/>
              <a:t> </a:t>
            </a:r>
            <a:r>
              <a:rPr lang="en-US" dirty="0" err="1"/>
              <a:t>allahu</a:t>
            </a:r>
            <a:r>
              <a:rPr lang="en-US" dirty="0"/>
              <a:t> </a:t>
            </a:r>
            <a:r>
              <a:rPr lang="en-US" dirty="0" err="1"/>
              <a:t>bihi</a:t>
            </a:r>
            <a:r>
              <a:rPr lang="en-US" dirty="0"/>
              <a:t> </a:t>
            </a:r>
            <a:r>
              <a:rPr lang="en-US" dirty="0" err="1"/>
              <a:t>wa</a:t>
            </a:r>
            <a:r>
              <a:rPr lang="en-US" dirty="0"/>
              <a:t> bi-</a:t>
            </a:r>
            <a:r>
              <a:rPr lang="en-US" dirty="0" err="1"/>
              <a:t>akhihi</a:t>
            </a:r>
            <a:r>
              <a:rPr lang="en-US" dirty="0"/>
              <a:t> `ala </a:t>
            </a:r>
            <a:r>
              <a:rPr lang="en-US" dirty="0" err="1"/>
              <a:t>adama</a:t>
            </a:r>
            <a:r>
              <a:rPr lang="en-US" dirty="0"/>
              <a:t> </a:t>
            </a:r>
            <a:r>
              <a:rPr lang="en-US" dirty="0" err="1"/>
              <a:t>idh</a:t>
            </a:r>
            <a:r>
              <a:rPr lang="en-US" dirty="0"/>
              <a:t> </a:t>
            </a:r>
            <a:r>
              <a:rPr lang="en-US" dirty="0" err="1"/>
              <a:t>ghawa</a:t>
            </a:r>
            <a:endParaRPr lang="en-US" dirty="0"/>
          </a:p>
        </p:txBody>
      </p:sp>
      <p:sp>
        <p:nvSpPr>
          <p:cNvPr id="10" name="Text Box 13"/>
          <p:cNvSpPr txBox="1">
            <a:spLocks noChangeArrowheads="1"/>
          </p:cNvSpPr>
          <p:nvPr/>
        </p:nvSpPr>
        <p:spPr bwMode="auto">
          <a:xfrm>
            <a:off x="0" y="0"/>
            <a:ext cx="9144000" cy="336550"/>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1600" b="1" dirty="0" smtClean="0">
                <a:solidFill>
                  <a:srgbClr val="FFFF99"/>
                </a:solidFill>
                <a:latin typeface="Trebuchet MS" pitchFamily="34" charset="0"/>
              </a:rPr>
              <a:t>Ziyārat of Imam Ali (A.S) on 17th Rabi’al awwal</a:t>
            </a:r>
            <a:endParaRPr lang="en-US" sz="1600" b="1" dirty="0">
              <a:solidFill>
                <a:srgbClr val="FFFF99"/>
              </a:solidFill>
              <a:latin typeface="Trebuchet MS" pitchFamily="34" charset="0"/>
            </a:endParaRPr>
          </a:p>
        </p:txBody>
      </p:sp>
      <p:sp>
        <p:nvSpPr>
          <p:cNvPr id="13" name="Text Box 13"/>
          <p:cNvSpPr txBox="1">
            <a:spLocks noChangeArrowheads="1"/>
          </p:cNvSpPr>
          <p:nvPr/>
        </p:nvSpPr>
        <p:spPr bwMode="auto">
          <a:xfrm>
            <a:off x="4876800" y="-1002"/>
            <a:ext cx="4267200" cy="337552"/>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r" rtl="1"/>
            <a:r>
              <a:rPr lang="ar-SA" sz="1600" b="1" smtClean="0">
                <a:solidFill>
                  <a:srgbClr val="FFFF99"/>
                </a:solidFill>
                <a:latin typeface="Trebuchet MS" pitchFamily="34" charset="0"/>
              </a:rPr>
              <a:t>زيارة أمير المؤمنين (عليه السلام) يوم ١٧ ربيع الأول</a:t>
            </a:r>
          </a:p>
        </p:txBody>
      </p:sp>
    </p:spTree>
    <p:extLst>
      <p:ext uri="{BB962C8B-B14F-4D97-AF65-F5344CB8AC3E}">
        <p14:creationId xmlns:p14="http://schemas.microsoft.com/office/powerpoint/2010/main" val="19221486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13360" y="914400"/>
            <a:ext cx="8778240" cy="1470025"/>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rtl="1">
              <a:lnSpc>
                <a:spcPts val="5500"/>
              </a:lnSpc>
            </a:pPr>
            <a:r>
              <a:rPr lang="ar-SA" sz="7200" kern="1200">
                <a:latin typeface="Attari_Quran" pitchFamily="2" charset="-78"/>
                <a:ea typeface="+mn-ea"/>
                <a:cs typeface="Attari_Quran" pitchFamily="2" charset="-78"/>
              </a:rPr>
              <a:t>اَلسَّلاَمُ عَلَيْكَ يَا فُلْكَ </a:t>
            </a:r>
            <a:r>
              <a:rPr lang="ar-SA" sz="7200" kern="1200" err="1">
                <a:latin typeface="Attari_Quran" pitchFamily="2" charset="-78"/>
                <a:ea typeface="+mn-ea"/>
                <a:cs typeface="Attari_Quran" pitchFamily="2" charset="-78"/>
              </a:rPr>
              <a:t>ٱلنَّجَاةِ</a:t>
            </a:r>
            <a:endParaRPr lang="en-US" sz="72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743200"/>
            <a:ext cx="8763000" cy="17526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342900" indent="-342900"/>
            <a:r>
              <a:rPr lang="en-US" b="1" kern="1200">
                <a:latin typeface="Arial" pitchFamily="34" charset="0"/>
                <a:ea typeface="MS Mincho" pitchFamily="49" charset="-128"/>
                <a:cs typeface="Arial" pitchFamily="34" charset="0"/>
              </a:rPr>
              <a:t>Peace be upon you, O ark of redemption;</a:t>
            </a:r>
          </a:p>
        </p:txBody>
      </p:sp>
      <p:sp>
        <p:nvSpPr>
          <p:cNvPr id="7" name="Subtitle 4"/>
          <p:cNvSpPr txBox="1">
            <a:spLocks/>
          </p:cNvSpPr>
          <p:nvPr/>
        </p:nvSpPr>
        <p:spPr bwMode="auto">
          <a:xfrm>
            <a:off x="213360" y="5029200"/>
            <a:ext cx="877824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marL="342900" indent="-342900" algn="ctr">
              <a:spcBef>
                <a:spcPct val="20000"/>
              </a:spcBef>
              <a:buNone/>
              <a:defRPr sz="2400" b="1" i="1">
                <a:solidFill>
                  <a:srgbClr val="000066"/>
                </a:solidFill>
                <a:latin typeface="+mn-lt"/>
                <a:ea typeface="MS Mincho" pitchFamily="49" charset="-128"/>
                <a:cs typeface="+mn-cs"/>
              </a:defRPr>
            </a:lvl1pPr>
            <a:lvl2pPr indent="0" algn="ctr">
              <a:spcBef>
                <a:spcPct val="20000"/>
              </a:spcBef>
              <a:buNone/>
              <a:defRPr sz="2800">
                <a:solidFill>
                  <a:srgbClr val="000066"/>
                </a:solidFill>
                <a:latin typeface="+mn-lt"/>
                <a:cs typeface="+mn-cs"/>
              </a:defRPr>
            </a:lvl2pPr>
            <a:lvl3pPr indent="0" algn="ctr">
              <a:spcBef>
                <a:spcPct val="20000"/>
              </a:spcBef>
              <a:buNone/>
              <a:defRPr sz="2400">
                <a:solidFill>
                  <a:srgbClr val="000066"/>
                </a:solidFill>
                <a:latin typeface="+mn-lt"/>
                <a:cs typeface="+mn-cs"/>
              </a:defRPr>
            </a:lvl3pPr>
            <a:lvl4pPr indent="0" algn="ctr">
              <a:spcBef>
                <a:spcPct val="20000"/>
              </a:spcBef>
              <a:buNone/>
              <a:defRPr sz="2000">
                <a:solidFill>
                  <a:srgbClr val="000066"/>
                </a:solidFill>
                <a:latin typeface="+mn-lt"/>
                <a:cs typeface="+mn-cs"/>
              </a:defRPr>
            </a:lvl4pPr>
            <a:lvl5pPr indent="0" algn="ctr">
              <a:spcBef>
                <a:spcPct val="20000"/>
              </a:spcBef>
              <a:buNone/>
              <a:defRPr sz="2000">
                <a:solidFill>
                  <a:srgbClr val="000066"/>
                </a:solidFill>
                <a:latin typeface="+mn-lt"/>
                <a:cs typeface="+mn-cs"/>
              </a:defRPr>
            </a:lvl5pPr>
            <a:lvl6pPr indent="0" algn="ctr" fontAlgn="base">
              <a:spcBef>
                <a:spcPct val="20000"/>
              </a:spcBef>
              <a:spcAft>
                <a:spcPct val="0"/>
              </a:spcAft>
              <a:buNone/>
              <a:defRPr sz="2000">
                <a:solidFill>
                  <a:srgbClr val="000066"/>
                </a:solidFill>
                <a:latin typeface="+mn-lt"/>
                <a:cs typeface="+mn-cs"/>
              </a:defRPr>
            </a:lvl6pPr>
            <a:lvl7pPr indent="0" algn="ctr" fontAlgn="base">
              <a:spcBef>
                <a:spcPct val="20000"/>
              </a:spcBef>
              <a:spcAft>
                <a:spcPct val="0"/>
              </a:spcAft>
              <a:buNone/>
              <a:defRPr sz="2000">
                <a:solidFill>
                  <a:srgbClr val="000066"/>
                </a:solidFill>
                <a:latin typeface="+mn-lt"/>
                <a:cs typeface="+mn-cs"/>
              </a:defRPr>
            </a:lvl7pPr>
            <a:lvl8pPr indent="0" algn="ctr" fontAlgn="base">
              <a:spcBef>
                <a:spcPct val="20000"/>
              </a:spcBef>
              <a:spcAft>
                <a:spcPct val="0"/>
              </a:spcAft>
              <a:buNone/>
              <a:defRPr sz="2000">
                <a:solidFill>
                  <a:srgbClr val="000066"/>
                </a:solidFill>
                <a:latin typeface="+mn-lt"/>
                <a:cs typeface="+mn-cs"/>
              </a:defRPr>
            </a:lvl8pPr>
            <a:lvl9pPr indent="0" algn="ctr" fontAlgn="base">
              <a:spcBef>
                <a:spcPct val="20000"/>
              </a:spcBef>
              <a:spcAft>
                <a:spcPct val="0"/>
              </a:spcAft>
              <a:buNone/>
              <a:defRPr sz="2000">
                <a:solidFill>
                  <a:srgbClr val="000066"/>
                </a:solidFill>
                <a:latin typeface="+mn-lt"/>
                <a:cs typeface="+mn-cs"/>
              </a:defRPr>
            </a:lvl9pPr>
          </a:lstStyle>
          <a:p>
            <a:r>
              <a:rPr lang="en-US" dirty="0"/>
              <a:t>alssalamu `</a:t>
            </a:r>
            <a:r>
              <a:rPr lang="en-US" dirty="0" err="1"/>
              <a:t>alayka</a:t>
            </a:r>
            <a:r>
              <a:rPr lang="en-US" dirty="0"/>
              <a:t> </a:t>
            </a:r>
            <a:r>
              <a:rPr lang="en-US" dirty="0" err="1"/>
              <a:t>ya</a:t>
            </a:r>
            <a:r>
              <a:rPr lang="en-US" dirty="0"/>
              <a:t> </a:t>
            </a:r>
            <a:r>
              <a:rPr lang="en-US" dirty="0" err="1"/>
              <a:t>fulka</a:t>
            </a:r>
            <a:r>
              <a:rPr lang="en-US" dirty="0"/>
              <a:t> </a:t>
            </a:r>
            <a:r>
              <a:rPr lang="en-US" dirty="0" err="1"/>
              <a:t>alnnajati</a:t>
            </a:r>
            <a:endParaRPr lang="en-US" dirty="0"/>
          </a:p>
        </p:txBody>
      </p:sp>
      <p:sp>
        <p:nvSpPr>
          <p:cNvPr id="10" name="Text Box 13"/>
          <p:cNvSpPr txBox="1">
            <a:spLocks noChangeArrowheads="1"/>
          </p:cNvSpPr>
          <p:nvPr/>
        </p:nvSpPr>
        <p:spPr bwMode="auto">
          <a:xfrm>
            <a:off x="0" y="0"/>
            <a:ext cx="9144000" cy="336550"/>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1600" b="1" dirty="0" smtClean="0">
                <a:solidFill>
                  <a:srgbClr val="FFFF99"/>
                </a:solidFill>
                <a:latin typeface="Trebuchet MS" pitchFamily="34" charset="0"/>
              </a:rPr>
              <a:t>Ziyārat of Imam Ali (A.S) on 17th Rabi’al awwal</a:t>
            </a:r>
            <a:endParaRPr lang="en-US" sz="1600" b="1" dirty="0">
              <a:solidFill>
                <a:srgbClr val="FFFF99"/>
              </a:solidFill>
              <a:latin typeface="Trebuchet MS" pitchFamily="34" charset="0"/>
            </a:endParaRPr>
          </a:p>
        </p:txBody>
      </p:sp>
      <p:sp>
        <p:nvSpPr>
          <p:cNvPr id="13" name="Text Box 13"/>
          <p:cNvSpPr txBox="1">
            <a:spLocks noChangeArrowheads="1"/>
          </p:cNvSpPr>
          <p:nvPr/>
        </p:nvSpPr>
        <p:spPr bwMode="auto">
          <a:xfrm>
            <a:off x="4876800" y="-1002"/>
            <a:ext cx="4267200" cy="337552"/>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r" rtl="1"/>
            <a:r>
              <a:rPr lang="ar-SA" sz="1600" b="1" smtClean="0">
                <a:solidFill>
                  <a:srgbClr val="FFFF99"/>
                </a:solidFill>
                <a:latin typeface="Trebuchet MS" pitchFamily="34" charset="0"/>
              </a:rPr>
              <a:t>زيارة أمير المؤمنين (عليه السلام) يوم ١٧ ربيع الأول</a:t>
            </a:r>
          </a:p>
        </p:txBody>
      </p:sp>
    </p:spTree>
    <p:extLst>
      <p:ext uri="{BB962C8B-B14F-4D97-AF65-F5344CB8AC3E}">
        <p14:creationId xmlns:p14="http://schemas.microsoft.com/office/powerpoint/2010/main" val="280237345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13360" y="914400"/>
            <a:ext cx="8778240" cy="1470025"/>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rtl="1">
              <a:lnSpc>
                <a:spcPts val="5500"/>
              </a:lnSpc>
            </a:pPr>
            <a:r>
              <a:rPr lang="ar-SA" sz="7200" kern="1200">
                <a:latin typeface="Attari_Quran" pitchFamily="2" charset="-78"/>
                <a:ea typeface="+mn-ea"/>
                <a:cs typeface="Attari_Quran" pitchFamily="2" charset="-78"/>
              </a:rPr>
              <a:t>اَللَّهُ </a:t>
            </a:r>
            <a:r>
              <a:rPr lang="ar-SA" sz="7200" kern="1200" smtClean="0">
                <a:latin typeface="Attari_Quran" pitchFamily="2" charset="-78"/>
                <a:ea typeface="+mn-ea"/>
                <a:cs typeface="Attari_Quran" pitchFamily="2" charset="-78"/>
              </a:rPr>
              <a:t>اكْبَرُ</a:t>
            </a:r>
            <a:endParaRPr lang="en-US" sz="72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743200"/>
            <a:ext cx="8839200" cy="17526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342900" indent="-342900"/>
            <a:r>
              <a:rPr lang="en-US" b="1" kern="1200">
                <a:latin typeface="Arial" pitchFamily="34" charset="0"/>
                <a:ea typeface="MS Mincho" pitchFamily="49" charset="-128"/>
                <a:cs typeface="Arial" pitchFamily="34" charset="0"/>
              </a:rPr>
              <a:t>Allah is the Most Great.</a:t>
            </a:r>
          </a:p>
        </p:txBody>
      </p:sp>
      <p:sp>
        <p:nvSpPr>
          <p:cNvPr id="7" name="Subtitle 4"/>
          <p:cNvSpPr txBox="1">
            <a:spLocks/>
          </p:cNvSpPr>
          <p:nvPr/>
        </p:nvSpPr>
        <p:spPr bwMode="auto">
          <a:xfrm>
            <a:off x="213360" y="5029200"/>
            <a:ext cx="877824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marL="342900" indent="-342900" algn="ctr">
              <a:spcBef>
                <a:spcPct val="20000"/>
              </a:spcBef>
              <a:buNone/>
              <a:defRPr sz="2400" b="1" i="1">
                <a:solidFill>
                  <a:srgbClr val="000066"/>
                </a:solidFill>
                <a:latin typeface="+mn-lt"/>
                <a:ea typeface="MS Mincho" pitchFamily="49" charset="-128"/>
                <a:cs typeface="+mn-cs"/>
              </a:defRPr>
            </a:lvl1pPr>
            <a:lvl2pPr indent="0" algn="ctr">
              <a:spcBef>
                <a:spcPct val="20000"/>
              </a:spcBef>
              <a:buNone/>
              <a:defRPr sz="2800">
                <a:solidFill>
                  <a:srgbClr val="000066"/>
                </a:solidFill>
                <a:latin typeface="+mn-lt"/>
                <a:cs typeface="+mn-cs"/>
              </a:defRPr>
            </a:lvl2pPr>
            <a:lvl3pPr indent="0" algn="ctr">
              <a:spcBef>
                <a:spcPct val="20000"/>
              </a:spcBef>
              <a:buNone/>
              <a:defRPr sz="2400">
                <a:solidFill>
                  <a:srgbClr val="000066"/>
                </a:solidFill>
                <a:latin typeface="+mn-lt"/>
                <a:cs typeface="+mn-cs"/>
              </a:defRPr>
            </a:lvl3pPr>
            <a:lvl4pPr indent="0" algn="ctr">
              <a:spcBef>
                <a:spcPct val="20000"/>
              </a:spcBef>
              <a:buNone/>
              <a:defRPr sz="2000">
                <a:solidFill>
                  <a:srgbClr val="000066"/>
                </a:solidFill>
                <a:latin typeface="+mn-lt"/>
                <a:cs typeface="+mn-cs"/>
              </a:defRPr>
            </a:lvl4pPr>
            <a:lvl5pPr indent="0" algn="ctr">
              <a:spcBef>
                <a:spcPct val="20000"/>
              </a:spcBef>
              <a:buNone/>
              <a:defRPr sz="2000">
                <a:solidFill>
                  <a:srgbClr val="000066"/>
                </a:solidFill>
                <a:latin typeface="+mn-lt"/>
                <a:cs typeface="+mn-cs"/>
              </a:defRPr>
            </a:lvl5pPr>
            <a:lvl6pPr indent="0" algn="ctr" fontAlgn="base">
              <a:spcBef>
                <a:spcPct val="20000"/>
              </a:spcBef>
              <a:spcAft>
                <a:spcPct val="0"/>
              </a:spcAft>
              <a:buNone/>
              <a:defRPr sz="2000">
                <a:solidFill>
                  <a:srgbClr val="000066"/>
                </a:solidFill>
                <a:latin typeface="+mn-lt"/>
                <a:cs typeface="+mn-cs"/>
              </a:defRPr>
            </a:lvl6pPr>
            <a:lvl7pPr indent="0" algn="ctr" fontAlgn="base">
              <a:spcBef>
                <a:spcPct val="20000"/>
              </a:spcBef>
              <a:spcAft>
                <a:spcPct val="0"/>
              </a:spcAft>
              <a:buNone/>
              <a:defRPr sz="2000">
                <a:solidFill>
                  <a:srgbClr val="000066"/>
                </a:solidFill>
                <a:latin typeface="+mn-lt"/>
                <a:cs typeface="+mn-cs"/>
              </a:defRPr>
            </a:lvl7pPr>
            <a:lvl8pPr indent="0" algn="ctr" fontAlgn="base">
              <a:spcBef>
                <a:spcPct val="20000"/>
              </a:spcBef>
              <a:spcAft>
                <a:spcPct val="0"/>
              </a:spcAft>
              <a:buNone/>
              <a:defRPr sz="2000">
                <a:solidFill>
                  <a:srgbClr val="000066"/>
                </a:solidFill>
                <a:latin typeface="+mn-lt"/>
                <a:cs typeface="+mn-cs"/>
              </a:defRPr>
            </a:lvl8pPr>
            <a:lvl9pPr indent="0" algn="ctr" fontAlgn="base">
              <a:spcBef>
                <a:spcPct val="20000"/>
              </a:spcBef>
              <a:spcAft>
                <a:spcPct val="0"/>
              </a:spcAft>
              <a:buNone/>
              <a:defRPr sz="2000">
                <a:solidFill>
                  <a:srgbClr val="000066"/>
                </a:solidFill>
                <a:latin typeface="+mn-lt"/>
                <a:cs typeface="+mn-cs"/>
              </a:defRPr>
            </a:lvl9pPr>
          </a:lstStyle>
          <a:p>
            <a:r>
              <a:rPr lang="en-US" err="1"/>
              <a:t>allahu</a:t>
            </a:r>
            <a:r>
              <a:rPr lang="en-US"/>
              <a:t> </a:t>
            </a:r>
            <a:r>
              <a:rPr lang="en-US" err="1"/>
              <a:t>akbaru</a:t>
            </a:r>
            <a:endParaRPr lang="en-US"/>
          </a:p>
        </p:txBody>
      </p:sp>
      <p:sp>
        <p:nvSpPr>
          <p:cNvPr id="2" name="Rectangle 1"/>
          <p:cNvSpPr/>
          <p:nvPr/>
        </p:nvSpPr>
        <p:spPr>
          <a:xfrm>
            <a:off x="3048000" y="578823"/>
            <a:ext cx="3124200" cy="400110"/>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ctr"/>
            <a:r>
              <a:rPr lang="en-US" sz="2000" b="1" smtClean="0">
                <a:solidFill>
                  <a:srgbClr val="FFFF99"/>
                </a:solidFill>
                <a:latin typeface="Trebuchet MS" pitchFamily="34" charset="0"/>
              </a:rPr>
              <a:t>Recite this 3 </a:t>
            </a:r>
            <a:r>
              <a:rPr lang="en-US" sz="2000" b="1">
                <a:solidFill>
                  <a:srgbClr val="FFFF99"/>
                </a:solidFill>
                <a:latin typeface="Trebuchet MS" pitchFamily="34" charset="0"/>
              </a:rPr>
              <a:t>Times:</a:t>
            </a:r>
          </a:p>
        </p:txBody>
      </p:sp>
      <p:sp>
        <p:nvSpPr>
          <p:cNvPr id="8" name="Text Box 13"/>
          <p:cNvSpPr txBox="1">
            <a:spLocks noChangeArrowheads="1"/>
          </p:cNvSpPr>
          <p:nvPr/>
        </p:nvSpPr>
        <p:spPr bwMode="auto">
          <a:xfrm>
            <a:off x="0" y="0"/>
            <a:ext cx="9144000" cy="336550"/>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1600" b="1" dirty="0" smtClean="0">
                <a:solidFill>
                  <a:srgbClr val="FFFF99"/>
                </a:solidFill>
                <a:latin typeface="Trebuchet MS" pitchFamily="34" charset="0"/>
              </a:rPr>
              <a:t>Ziyārat of Imam Ali (A.S) on 17th Rabi’al awwal</a:t>
            </a:r>
            <a:endParaRPr lang="en-US" sz="1600" b="1" dirty="0">
              <a:solidFill>
                <a:srgbClr val="FFFF99"/>
              </a:solidFill>
              <a:latin typeface="Trebuchet MS" pitchFamily="34" charset="0"/>
            </a:endParaRPr>
          </a:p>
        </p:txBody>
      </p:sp>
      <p:sp>
        <p:nvSpPr>
          <p:cNvPr id="9" name="Text Box 13"/>
          <p:cNvSpPr txBox="1">
            <a:spLocks noChangeArrowheads="1"/>
          </p:cNvSpPr>
          <p:nvPr/>
        </p:nvSpPr>
        <p:spPr bwMode="auto">
          <a:xfrm>
            <a:off x="4876800" y="-1002"/>
            <a:ext cx="4267200" cy="337552"/>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r" rtl="1"/>
            <a:r>
              <a:rPr lang="ar-SA" sz="1600" b="1" smtClean="0">
                <a:solidFill>
                  <a:srgbClr val="FFFF99"/>
                </a:solidFill>
                <a:latin typeface="Trebuchet MS" pitchFamily="34" charset="0"/>
              </a:rPr>
              <a:t>زيارة أمير المؤمنين (عليه السلام) يوم ١٧ ربيع الأول</a:t>
            </a:r>
          </a:p>
        </p:txBody>
      </p:sp>
    </p:spTree>
    <p:extLst>
      <p:ext uri="{BB962C8B-B14F-4D97-AF65-F5344CB8AC3E}">
        <p14:creationId xmlns:p14="http://schemas.microsoft.com/office/powerpoint/2010/main" val="336394207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13360" y="914400"/>
            <a:ext cx="8778240" cy="1470025"/>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rtl="1">
              <a:lnSpc>
                <a:spcPts val="5500"/>
              </a:lnSpc>
            </a:pPr>
            <a:r>
              <a:rPr lang="ar-SA" sz="7200" kern="1200" err="1">
                <a:latin typeface="Attari_Quran" pitchFamily="2" charset="-78"/>
                <a:ea typeface="+mn-ea"/>
                <a:cs typeface="Attari_Quran" pitchFamily="2" charset="-78"/>
              </a:rPr>
              <a:t>ٱلَّذِي</a:t>
            </a:r>
            <a:r>
              <a:rPr lang="ar-SA" sz="7200" kern="1200">
                <a:latin typeface="Attari_Quran" pitchFamily="2" charset="-78"/>
                <a:ea typeface="+mn-ea"/>
                <a:cs typeface="Attari_Quran" pitchFamily="2" charset="-78"/>
              </a:rPr>
              <a:t> مَنْ رَكِبَهُ نَجَا</a:t>
            </a:r>
            <a:endParaRPr lang="en-US" sz="72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743200"/>
            <a:ext cx="8763000" cy="17526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342900" indent="-342900"/>
            <a:r>
              <a:rPr lang="en-US" b="1" kern="1200">
                <a:latin typeface="Arial" pitchFamily="34" charset="0"/>
                <a:ea typeface="MS Mincho" pitchFamily="49" charset="-128"/>
                <a:cs typeface="Arial" pitchFamily="34" charset="0"/>
              </a:rPr>
              <a:t>he who embarks on it will have saved himself (from perdition),</a:t>
            </a:r>
          </a:p>
        </p:txBody>
      </p:sp>
      <p:sp>
        <p:nvSpPr>
          <p:cNvPr id="7" name="Subtitle 4"/>
          <p:cNvSpPr txBox="1">
            <a:spLocks/>
          </p:cNvSpPr>
          <p:nvPr/>
        </p:nvSpPr>
        <p:spPr bwMode="auto">
          <a:xfrm>
            <a:off x="213360" y="5029200"/>
            <a:ext cx="877824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marL="342900" indent="-342900" algn="ctr">
              <a:spcBef>
                <a:spcPct val="20000"/>
              </a:spcBef>
              <a:buNone/>
              <a:defRPr sz="2400" b="1" i="1">
                <a:solidFill>
                  <a:srgbClr val="000066"/>
                </a:solidFill>
                <a:latin typeface="+mn-lt"/>
                <a:ea typeface="MS Mincho" pitchFamily="49" charset="-128"/>
                <a:cs typeface="+mn-cs"/>
              </a:defRPr>
            </a:lvl1pPr>
            <a:lvl2pPr indent="0" algn="ctr">
              <a:spcBef>
                <a:spcPct val="20000"/>
              </a:spcBef>
              <a:buNone/>
              <a:defRPr sz="2800">
                <a:solidFill>
                  <a:srgbClr val="000066"/>
                </a:solidFill>
                <a:latin typeface="+mn-lt"/>
                <a:cs typeface="+mn-cs"/>
              </a:defRPr>
            </a:lvl2pPr>
            <a:lvl3pPr indent="0" algn="ctr">
              <a:spcBef>
                <a:spcPct val="20000"/>
              </a:spcBef>
              <a:buNone/>
              <a:defRPr sz="2400">
                <a:solidFill>
                  <a:srgbClr val="000066"/>
                </a:solidFill>
                <a:latin typeface="+mn-lt"/>
                <a:cs typeface="+mn-cs"/>
              </a:defRPr>
            </a:lvl3pPr>
            <a:lvl4pPr indent="0" algn="ctr">
              <a:spcBef>
                <a:spcPct val="20000"/>
              </a:spcBef>
              <a:buNone/>
              <a:defRPr sz="2000">
                <a:solidFill>
                  <a:srgbClr val="000066"/>
                </a:solidFill>
                <a:latin typeface="+mn-lt"/>
                <a:cs typeface="+mn-cs"/>
              </a:defRPr>
            </a:lvl4pPr>
            <a:lvl5pPr indent="0" algn="ctr">
              <a:spcBef>
                <a:spcPct val="20000"/>
              </a:spcBef>
              <a:buNone/>
              <a:defRPr sz="2000">
                <a:solidFill>
                  <a:srgbClr val="000066"/>
                </a:solidFill>
                <a:latin typeface="+mn-lt"/>
                <a:cs typeface="+mn-cs"/>
              </a:defRPr>
            </a:lvl5pPr>
            <a:lvl6pPr indent="0" algn="ctr" fontAlgn="base">
              <a:spcBef>
                <a:spcPct val="20000"/>
              </a:spcBef>
              <a:spcAft>
                <a:spcPct val="0"/>
              </a:spcAft>
              <a:buNone/>
              <a:defRPr sz="2000">
                <a:solidFill>
                  <a:srgbClr val="000066"/>
                </a:solidFill>
                <a:latin typeface="+mn-lt"/>
                <a:cs typeface="+mn-cs"/>
              </a:defRPr>
            </a:lvl6pPr>
            <a:lvl7pPr indent="0" algn="ctr" fontAlgn="base">
              <a:spcBef>
                <a:spcPct val="20000"/>
              </a:spcBef>
              <a:spcAft>
                <a:spcPct val="0"/>
              </a:spcAft>
              <a:buNone/>
              <a:defRPr sz="2000">
                <a:solidFill>
                  <a:srgbClr val="000066"/>
                </a:solidFill>
                <a:latin typeface="+mn-lt"/>
                <a:cs typeface="+mn-cs"/>
              </a:defRPr>
            </a:lvl7pPr>
            <a:lvl8pPr indent="0" algn="ctr" fontAlgn="base">
              <a:spcBef>
                <a:spcPct val="20000"/>
              </a:spcBef>
              <a:spcAft>
                <a:spcPct val="0"/>
              </a:spcAft>
              <a:buNone/>
              <a:defRPr sz="2000">
                <a:solidFill>
                  <a:srgbClr val="000066"/>
                </a:solidFill>
                <a:latin typeface="+mn-lt"/>
                <a:cs typeface="+mn-cs"/>
              </a:defRPr>
            </a:lvl8pPr>
            <a:lvl9pPr indent="0" algn="ctr" fontAlgn="base">
              <a:spcBef>
                <a:spcPct val="20000"/>
              </a:spcBef>
              <a:spcAft>
                <a:spcPct val="0"/>
              </a:spcAft>
              <a:buNone/>
              <a:defRPr sz="2000">
                <a:solidFill>
                  <a:srgbClr val="000066"/>
                </a:solidFill>
                <a:latin typeface="+mn-lt"/>
                <a:cs typeface="+mn-cs"/>
              </a:defRPr>
            </a:lvl9pPr>
          </a:lstStyle>
          <a:p>
            <a:r>
              <a:rPr lang="en-US" err="1"/>
              <a:t>alladhi</a:t>
            </a:r>
            <a:r>
              <a:rPr lang="en-US"/>
              <a:t> man </a:t>
            </a:r>
            <a:r>
              <a:rPr lang="en-US" err="1"/>
              <a:t>rakibahu</a:t>
            </a:r>
            <a:r>
              <a:rPr lang="en-US"/>
              <a:t> </a:t>
            </a:r>
            <a:r>
              <a:rPr lang="en-US" err="1"/>
              <a:t>naja</a:t>
            </a:r>
            <a:endParaRPr lang="en-US"/>
          </a:p>
        </p:txBody>
      </p:sp>
      <p:sp>
        <p:nvSpPr>
          <p:cNvPr id="10" name="Text Box 13"/>
          <p:cNvSpPr txBox="1">
            <a:spLocks noChangeArrowheads="1"/>
          </p:cNvSpPr>
          <p:nvPr/>
        </p:nvSpPr>
        <p:spPr bwMode="auto">
          <a:xfrm>
            <a:off x="0" y="0"/>
            <a:ext cx="9144000" cy="336550"/>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1600" b="1" dirty="0" smtClean="0">
                <a:solidFill>
                  <a:srgbClr val="FFFF99"/>
                </a:solidFill>
                <a:latin typeface="Trebuchet MS" pitchFamily="34" charset="0"/>
              </a:rPr>
              <a:t>Ziyārat of Imam Ali (A.S) on 17th Rabi’al awwal</a:t>
            </a:r>
            <a:endParaRPr lang="en-US" sz="1600" b="1" dirty="0">
              <a:solidFill>
                <a:srgbClr val="FFFF99"/>
              </a:solidFill>
              <a:latin typeface="Trebuchet MS" pitchFamily="34" charset="0"/>
            </a:endParaRPr>
          </a:p>
        </p:txBody>
      </p:sp>
      <p:sp>
        <p:nvSpPr>
          <p:cNvPr id="13" name="Text Box 13"/>
          <p:cNvSpPr txBox="1">
            <a:spLocks noChangeArrowheads="1"/>
          </p:cNvSpPr>
          <p:nvPr/>
        </p:nvSpPr>
        <p:spPr bwMode="auto">
          <a:xfrm>
            <a:off x="4876800" y="-1002"/>
            <a:ext cx="4267200" cy="337552"/>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r" rtl="1"/>
            <a:r>
              <a:rPr lang="ar-SA" sz="1600" b="1" smtClean="0">
                <a:solidFill>
                  <a:srgbClr val="FFFF99"/>
                </a:solidFill>
                <a:latin typeface="Trebuchet MS" pitchFamily="34" charset="0"/>
              </a:rPr>
              <a:t>زيارة أمير المؤمنين (عليه السلام) يوم ١٧ ربيع الأول</a:t>
            </a:r>
          </a:p>
        </p:txBody>
      </p:sp>
    </p:spTree>
    <p:extLst>
      <p:ext uri="{BB962C8B-B14F-4D97-AF65-F5344CB8AC3E}">
        <p14:creationId xmlns:p14="http://schemas.microsoft.com/office/powerpoint/2010/main" val="204103981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13360" y="914400"/>
            <a:ext cx="8778240" cy="1470025"/>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rtl="1">
              <a:lnSpc>
                <a:spcPts val="5500"/>
              </a:lnSpc>
            </a:pPr>
            <a:r>
              <a:rPr lang="ar-SA" sz="7200" kern="1200">
                <a:latin typeface="Attari_Quran" pitchFamily="2" charset="-78"/>
                <a:ea typeface="+mn-ea"/>
                <a:cs typeface="Attari_Quran" pitchFamily="2" charset="-78"/>
              </a:rPr>
              <a:t>وَمَنْ </a:t>
            </a:r>
            <a:r>
              <a:rPr lang="ar-SA" sz="7200" kern="1200" err="1">
                <a:latin typeface="Attari_Quran" pitchFamily="2" charset="-78"/>
                <a:ea typeface="+mn-ea"/>
                <a:cs typeface="Attari_Quran" pitchFamily="2" charset="-78"/>
              </a:rPr>
              <a:t>تَاخَّرَ</a:t>
            </a:r>
            <a:r>
              <a:rPr lang="ar-SA" sz="7200" kern="1200">
                <a:latin typeface="Attari_Quran" pitchFamily="2" charset="-78"/>
                <a:ea typeface="+mn-ea"/>
                <a:cs typeface="Attari_Quran" pitchFamily="2" charset="-78"/>
              </a:rPr>
              <a:t> عَنْهُ </a:t>
            </a:r>
            <a:r>
              <a:rPr lang="ar-SA" sz="7200" kern="1200" err="1">
                <a:latin typeface="Attari_Quran" pitchFamily="2" charset="-78"/>
                <a:ea typeface="+mn-ea"/>
                <a:cs typeface="Attari_Quran" pitchFamily="2" charset="-78"/>
              </a:rPr>
              <a:t>هَوَىٰ</a:t>
            </a:r>
            <a:endParaRPr lang="en-US" sz="72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743200"/>
            <a:ext cx="8763000" cy="17526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342900" indent="-342900"/>
            <a:r>
              <a:rPr lang="en-US" b="1" kern="1200">
                <a:latin typeface="Arial" pitchFamily="34" charset="0"/>
                <a:ea typeface="MS Mincho" pitchFamily="49" charset="-128"/>
                <a:cs typeface="Arial" pitchFamily="34" charset="0"/>
              </a:rPr>
              <a:t>but he who leaves it will have perished.</a:t>
            </a:r>
          </a:p>
        </p:txBody>
      </p:sp>
      <p:sp>
        <p:nvSpPr>
          <p:cNvPr id="7" name="Subtitle 4"/>
          <p:cNvSpPr txBox="1">
            <a:spLocks/>
          </p:cNvSpPr>
          <p:nvPr/>
        </p:nvSpPr>
        <p:spPr bwMode="auto">
          <a:xfrm>
            <a:off x="213360" y="5029200"/>
            <a:ext cx="877824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marL="342900" indent="-342900" algn="ctr">
              <a:spcBef>
                <a:spcPct val="20000"/>
              </a:spcBef>
              <a:buNone/>
              <a:defRPr sz="2400" b="1" i="1">
                <a:solidFill>
                  <a:srgbClr val="000066"/>
                </a:solidFill>
                <a:latin typeface="+mn-lt"/>
                <a:ea typeface="MS Mincho" pitchFamily="49" charset="-128"/>
                <a:cs typeface="+mn-cs"/>
              </a:defRPr>
            </a:lvl1pPr>
            <a:lvl2pPr indent="0" algn="ctr">
              <a:spcBef>
                <a:spcPct val="20000"/>
              </a:spcBef>
              <a:buNone/>
              <a:defRPr sz="2800">
                <a:solidFill>
                  <a:srgbClr val="000066"/>
                </a:solidFill>
                <a:latin typeface="+mn-lt"/>
                <a:cs typeface="+mn-cs"/>
              </a:defRPr>
            </a:lvl2pPr>
            <a:lvl3pPr indent="0" algn="ctr">
              <a:spcBef>
                <a:spcPct val="20000"/>
              </a:spcBef>
              <a:buNone/>
              <a:defRPr sz="2400">
                <a:solidFill>
                  <a:srgbClr val="000066"/>
                </a:solidFill>
                <a:latin typeface="+mn-lt"/>
                <a:cs typeface="+mn-cs"/>
              </a:defRPr>
            </a:lvl3pPr>
            <a:lvl4pPr indent="0" algn="ctr">
              <a:spcBef>
                <a:spcPct val="20000"/>
              </a:spcBef>
              <a:buNone/>
              <a:defRPr sz="2000">
                <a:solidFill>
                  <a:srgbClr val="000066"/>
                </a:solidFill>
                <a:latin typeface="+mn-lt"/>
                <a:cs typeface="+mn-cs"/>
              </a:defRPr>
            </a:lvl4pPr>
            <a:lvl5pPr indent="0" algn="ctr">
              <a:spcBef>
                <a:spcPct val="20000"/>
              </a:spcBef>
              <a:buNone/>
              <a:defRPr sz="2000">
                <a:solidFill>
                  <a:srgbClr val="000066"/>
                </a:solidFill>
                <a:latin typeface="+mn-lt"/>
                <a:cs typeface="+mn-cs"/>
              </a:defRPr>
            </a:lvl5pPr>
            <a:lvl6pPr indent="0" algn="ctr" fontAlgn="base">
              <a:spcBef>
                <a:spcPct val="20000"/>
              </a:spcBef>
              <a:spcAft>
                <a:spcPct val="0"/>
              </a:spcAft>
              <a:buNone/>
              <a:defRPr sz="2000">
                <a:solidFill>
                  <a:srgbClr val="000066"/>
                </a:solidFill>
                <a:latin typeface="+mn-lt"/>
                <a:cs typeface="+mn-cs"/>
              </a:defRPr>
            </a:lvl6pPr>
            <a:lvl7pPr indent="0" algn="ctr" fontAlgn="base">
              <a:spcBef>
                <a:spcPct val="20000"/>
              </a:spcBef>
              <a:spcAft>
                <a:spcPct val="0"/>
              </a:spcAft>
              <a:buNone/>
              <a:defRPr sz="2000">
                <a:solidFill>
                  <a:srgbClr val="000066"/>
                </a:solidFill>
                <a:latin typeface="+mn-lt"/>
                <a:cs typeface="+mn-cs"/>
              </a:defRPr>
            </a:lvl7pPr>
            <a:lvl8pPr indent="0" algn="ctr" fontAlgn="base">
              <a:spcBef>
                <a:spcPct val="20000"/>
              </a:spcBef>
              <a:spcAft>
                <a:spcPct val="0"/>
              </a:spcAft>
              <a:buNone/>
              <a:defRPr sz="2000">
                <a:solidFill>
                  <a:srgbClr val="000066"/>
                </a:solidFill>
                <a:latin typeface="+mn-lt"/>
                <a:cs typeface="+mn-cs"/>
              </a:defRPr>
            </a:lvl8pPr>
            <a:lvl9pPr indent="0" algn="ctr" fontAlgn="base">
              <a:spcBef>
                <a:spcPct val="20000"/>
              </a:spcBef>
              <a:spcAft>
                <a:spcPct val="0"/>
              </a:spcAft>
              <a:buNone/>
              <a:defRPr sz="2000">
                <a:solidFill>
                  <a:srgbClr val="000066"/>
                </a:solidFill>
                <a:latin typeface="+mn-lt"/>
                <a:cs typeface="+mn-cs"/>
              </a:defRPr>
            </a:lvl9pPr>
          </a:lstStyle>
          <a:p>
            <a:r>
              <a:rPr lang="en-US" err="1"/>
              <a:t>wa</a:t>
            </a:r>
            <a:r>
              <a:rPr lang="en-US"/>
              <a:t> man </a:t>
            </a:r>
            <a:r>
              <a:rPr lang="en-US" err="1"/>
              <a:t>ta'akhkhara</a:t>
            </a:r>
            <a:r>
              <a:rPr lang="en-US"/>
              <a:t> `</a:t>
            </a:r>
            <a:r>
              <a:rPr lang="en-US" err="1"/>
              <a:t>anhu</a:t>
            </a:r>
            <a:r>
              <a:rPr lang="en-US"/>
              <a:t> </a:t>
            </a:r>
            <a:r>
              <a:rPr lang="en-US" err="1"/>
              <a:t>hawa</a:t>
            </a:r>
            <a:endParaRPr lang="en-US"/>
          </a:p>
        </p:txBody>
      </p:sp>
      <p:sp>
        <p:nvSpPr>
          <p:cNvPr id="10" name="Text Box 13"/>
          <p:cNvSpPr txBox="1">
            <a:spLocks noChangeArrowheads="1"/>
          </p:cNvSpPr>
          <p:nvPr/>
        </p:nvSpPr>
        <p:spPr bwMode="auto">
          <a:xfrm>
            <a:off x="0" y="0"/>
            <a:ext cx="9144000" cy="336550"/>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1600" b="1" dirty="0" smtClean="0">
                <a:solidFill>
                  <a:srgbClr val="FFFF99"/>
                </a:solidFill>
                <a:latin typeface="Trebuchet MS" pitchFamily="34" charset="0"/>
              </a:rPr>
              <a:t>Ziyārat of Imam Ali (A.S) on 17th Rabi’al awwal</a:t>
            </a:r>
            <a:endParaRPr lang="en-US" sz="1600" b="1" dirty="0">
              <a:solidFill>
                <a:srgbClr val="FFFF99"/>
              </a:solidFill>
              <a:latin typeface="Trebuchet MS" pitchFamily="34" charset="0"/>
            </a:endParaRPr>
          </a:p>
        </p:txBody>
      </p:sp>
      <p:sp>
        <p:nvSpPr>
          <p:cNvPr id="13" name="Text Box 13"/>
          <p:cNvSpPr txBox="1">
            <a:spLocks noChangeArrowheads="1"/>
          </p:cNvSpPr>
          <p:nvPr/>
        </p:nvSpPr>
        <p:spPr bwMode="auto">
          <a:xfrm>
            <a:off x="4876800" y="-1002"/>
            <a:ext cx="4267200" cy="337552"/>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r" rtl="1"/>
            <a:r>
              <a:rPr lang="ar-SA" sz="1600" b="1" smtClean="0">
                <a:solidFill>
                  <a:srgbClr val="FFFF99"/>
                </a:solidFill>
                <a:latin typeface="Trebuchet MS" pitchFamily="34" charset="0"/>
              </a:rPr>
              <a:t>زيارة أمير المؤمنين (عليه السلام) يوم ١٧ ربيع الأول</a:t>
            </a:r>
          </a:p>
        </p:txBody>
      </p:sp>
    </p:spTree>
    <p:extLst>
      <p:ext uri="{BB962C8B-B14F-4D97-AF65-F5344CB8AC3E}">
        <p14:creationId xmlns:p14="http://schemas.microsoft.com/office/powerpoint/2010/main" val="243576693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13360" y="914400"/>
            <a:ext cx="8778240" cy="1470025"/>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rtl="1">
              <a:lnSpc>
                <a:spcPts val="5500"/>
              </a:lnSpc>
            </a:pPr>
            <a:r>
              <a:rPr lang="ar-SA" sz="7200" kern="1200">
                <a:latin typeface="Attari_Quran" pitchFamily="2" charset="-78"/>
                <a:ea typeface="+mn-ea"/>
                <a:cs typeface="Attari_Quran" pitchFamily="2" charset="-78"/>
              </a:rPr>
              <a:t>اَلسَّلاَمُ عَلَيْكَ يَا مَنْ خَاطَبَ </a:t>
            </a:r>
            <a:r>
              <a:rPr lang="ar-SA" sz="7200" kern="1200" err="1">
                <a:latin typeface="Attari_Quran" pitchFamily="2" charset="-78"/>
                <a:ea typeface="+mn-ea"/>
                <a:cs typeface="Attari_Quran" pitchFamily="2" charset="-78"/>
              </a:rPr>
              <a:t>ٱلثُّعْبَانَ</a:t>
            </a:r>
            <a:r>
              <a:rPr lang="ar-SA" sz="7200" kern="1200">
                <a:latin typeface="Attari_Quran" pitchFamily="2" charset="-78"/>
                <a:ea typeface="+mn-ea"/>
                <a:cs typeface="Attari_Quran" pitchFamily="2" charset="-78"/>
              </a:rPr>
              <a:t> وَذِئْبَ </a:t>
            </a:r>
            <a:r>
              <a:rPr lang="ar-SA" sz="7200" kern="1200" err="1">
                <a:latin typeface="Attari_Quran" pitchFamily="2" charset="-78"/>
                <a:ea typeface="+mn-ea"/>
                <a:cs typeface="Attari_Quran" pitchFamily="2" charset="-78"/>
              </a:rPr>
              <a:t>ٱلْفَلاَ</a:t>
            </a:r>
            <a:endParaRPr lang="en-US" sz="72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743200"/>
            <a:ext cx="8763000" cy="17526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342900" indent="-342900"/>
            <a:r>
              <a:rPr lang="en-US" b="1" kern="1200">
                <a:latin typeface="Arial" pitchFamily="34" charset="0"/>
                <a:ea typeface="MS Mincho" pitchFamily="49" charset="-128"/>
                <a:cs typeface="Arial" pitchFamily="34" charset="0"/>
              </a:rPr>
              <a:t>Peace be upon you, O he who spoke to a serpent and to a wolf in the desert.</a:t>
            </a:r>
          </a:p>
        </p:txBody>
      </p:sp>
      <p:sp>
        <p:nvSpPr>
          <p:cNvPr id="7" name="Subtitle 4"/>
          <p:cNvSpPr txBox="1">
            <a:spLocks/>
          </p:cNvSpPr>
          <p:nvPr/>
        </p:nvSpPr>
        <p:spPr bwMode="auto">
          <a:xfrm>
            <a:off x="213360" y="5029200"/>
            <a:ext cx="877824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marL="342900" indent="-342900" algn="ctr">
              <a:spcBef>
                <a:spcPct val="20000"/>
              </a:spcBef>
              <a:buNone/>
              <a:defRPr sz="2400" b="1" i="1">
                <a:solidFill>
                  <a:srgbClr val="000066"/>
                </a:solidFill>
                <a:latin typeface="+mn-lt"/>
                <a:ea typeface="MS Mincho" pitchFamily="49" charset="-128"/>
                <a:cs typeface="+mn-cs"/>
              </a:defRPr>
            </a:lvl1pPr>
            <a:lvl2pPr indent="0" algn="ctr">
              <a:spcBef>
                <a:spcPct val="20000"/>
              </a:spcBef>
              <a:buNone/>
              <a:defRPr sz="2800">
                <a:solidFill>
                  <a:srgbClr val="000066"/>
                </a:solidFill>
                <a:latin typeface="+mn-lt"/>
                <a:cs typeface="+mn-cs"/>
              </a:defRPr>
            </a:lvl2pPr>
            <a:lvl3pPr indent="0" algn="ctr">
              <a:spcBef>
                <a:spcPct val="20000"/>
              </a:spcBef>
              <a:buNone/>
              <a:defRPr sz="2400">
                <a:solidFill>
                  <a:srgbClr val="000066"/>
                </a:solidFill>
                <a:latin typeface="+mn-lt"/>
                <a:cs typeface="+mn-cs"/>
              </a:defRPr>
            </a:lvl3pPr>
            <a:lvl4pPr indent="0" algn="ctr">
              <a:spcBef>
                <a:spcPct val="20000"/>
              </a:spcBef>
              <a:buNone/>
              <a:defRPr sz="2000">
                <a:solidFill>
                  <a:srgbClr val="000066"/>
                </a:solidFill>
                <a:latin typeface="+mn-lt"/>
                <a:cs typeface="+mn-cs"/>
              </a:defRPr>
            </a:lvl4pPr>
            <a:lvl5pPr indent="0" algn="ctr">
              <a:spcBef>
                <a:spcPct val="20000"/>
              </a:spcBef>
              <a:buNone/>
              <a:defRPr sz="2000">
                <a:solidFill>
                  <a:srgbClr val="000066"/>
                </a:solidFill>
                <a:latin typeface="+mn-lt"/>
                <a:cs typeface="+mn-cs"/>
              </a:defRPr>
            </a:lvl5pPr>
            <a:lvl6pPr indent="0" algn="ctr" fontAlgn="base">
              <a:spcBef>
                <a:spcPct val="20000"/>
              </a:spcBef>
              <a:spcAft>
                <a:spcPct val="0"/>
              </a:spcAft>
              <a:buNone/>
              <a:defRPr sz="2000">
                <a:solidFill>
                  <a:srgbClr val="000066"/>
                </a:solidFill>
                <a:latin typeface="+mn-lt"/>
                <a:cs typeface="+mn-cs"/>
              </a:defRPr>
            </a:lvl6pPr>
            <a:lvl7pPr indent="0" algn="ctr" fontAlgn="base">
              <a:spcBef>
                <a:spcPct val="20000"/>
              </a:spcBef>
              <a:spcAft>
                <a:spcPct val="0"/>
              </a:spcAft>
              <a:buNone/>
              <a:defRPr sz="2000">
                <a:solidFill>
                  <a:srgbClr val="000066"/>
                </a:solidFill>
                <a:latin typeface="+mn-lt"/>
                <a:cs typeface="+mn-cs"/>
              </a:defRPr>
            </a:lvl7pPr>
            <a:lvl8pPr indent="0" algn="ctr" fontAlgn="base">
              <a:spcBef>
                <a:spcPct val="20000"/>
              </a:spcBef>
              <a:spcAft>
                <a:spcPct val="0"/>
              </a:spcAft>
              <a:buNone/>
              <a:defRPr sz="2000">
                <a:solidFill>
                  <a:srgbClr val="000066"/>
                </a:solidFill>
                <a:latin typeface="+mn-lt"/>
                <a:cs typeface="+mn-cs"/>
              </a:defRPr>
            </a:lvl8pPr>
            <a:lvl9pPr indent="0" algn="ctr" fontAlgn="base">
              <a:spcBef>
                <a:spcPct val="20000"/>
              </a:spcBef>
              <a:spcAft>
                <a:spcPct val="0"/>
              </a:spcAft>
              <a:buNone/>
              <a:defRPr sz="2000">
                <a:solidFill>
                  <a:srgbClr val="000066"/>
                </a:solidFill>
                <a:latin typeface="+mn-lt"/>
                <a:cs typeface="+mn-cs"/>
              </a:defRPr>
            </a:lvl9pPr>
          </a:lstStyle>
          <a:p>
            <a:r>
              <a:rPr lang="en-US" dirty="0"/>
              <a:t>alssalamu `</a:t>
            </a:r>
            <a:r>
              <a:rPr lang="en-US" dirty="0" err="1"/>
              <a:t>alayka</a:t>
            </a:r>
            <a:r>
              <a:rPr lang="en-US" dirty="0"/>
              <a:t> </a:t>
            </a:r>
            <a:r>
              <a:rPr lang="en-US" dirty="0" err="1"/>
              <a:t>ya</a:t>
            </a:r>
            <a:r>
              <a:rPr lang="en-US" dirty="0"/>
              <a:t> man </a:t>
            </a:r>
            <a:r>
              <a:rPr lang="en-US" dirty="0" err="1"/>
              <a:t>khataba</a:t>
            </a:r>
            <a:r>
              <a:rPr lang="en-US" dirty="0"/>
              <a:t> </a:t>
            </a:r>
            <a:r>
              <a:rPr lang="en-US" dirty="0" err="1"/>
              <a:t>alththu`bana</a:t>
            </a:r>
            <a:r>
              <a:rPr lang="en-US" dirty="0"/>
              <a:t> </a:t>
            </a:r>
            <a:r>
              <a:rPr lang="en-US" dirty="0" err="1"/>
              <a:t>wa</a:t>
            </a:r>
            <a:r>
              <a:rPr lang="en-US" dirty="0"/>
              <a:t> </a:t>
            </a:r>
            <a:r>
              <a:rPr lang="en-US" dirty="0" err="1"/>
              <a:t>dhi'ba</a:t>
            </a:r>
            <a:r>
              <a:rPr lang="en-US" dirty="0"/>
              <a:t> </a:t>
            </a:r>
            <a:r>
              <a:rPr lang="en-US" dirty="0" err="1"/>
              <a:t>alfala</a:t>
            </a:r>
            <a:endParaRPr lang="en-US" dirty="0"/>
          </a:p>
        </p:txBody>
      </p:sp>
      <p:sp>
        <p:nvSpPr>
          <p:cNvPr id="10" name="Text Box 13"/>
          <p:cNvSpPr txBox="1">
            <a:spLocks noChangeArrowheads="1"/>
          </p:cNvSpPr>
          <p:nvPr/>
        </p:nvSpPr>
        <p:spPr bwMode="auto">
          <a:xfrm>
            <a:off x="0" y="0"/>
            <a:ext cx="9144000" cy="336550"/>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1600" b="1" dirty="0" smtClean="0">
                <a:solidFill>
                  <a:srgbClr val="FFFF99"/>
                </a:solidFill>
                <a:latin typeface="Trebuchet MS" pitchFamily="34" charset="0"/>
              </a:rPr>
              <a:t>Ziyārat of Imam Ali (A.S) on 17th Rabi’al awwal</a:t>
            </a:r>
            <a:endParaRPr lang="en-US" sz="1600" b="1" dirty="0">
              <a:solidFill>
                <a:srgbClr val="FFFF99"/>
              </a:solidFill>
              <a:latin typeface="Trebuchet MS" pitchFamily="34" charset="0"/>
            </a:endParaRPr>
          </a:p>
        </p:txBody>
      </p:sp>
      <p:sp>
        <p:nvSpPr>
          <p:cNvPr id="13" name="Text Box 13"/>
          <p:cNvSpPr txBox="1">
            <a:spLocks noChangeArrowheads="1"/>
          </p:cNvSpPr>
          <p:nvPr/>
        </p:nvSpPr>
        <p:spPr bwMode="auto">
          <a:xfrm>
            <a:off x="4876800" y="-1002"/>
            <a:ext cx="4267200" cy="337552"/>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r" rtl="1"/>
            <a:r>
              <a:rPr lang="ar-SA" sz="1600" b="1" smtClean="0">
                <a:solidFill>
                  <a:srgbClr val="FFFF99"/>
                </a:solidFill>
                <a:latin typeface="Trebuchet MS" pitchFamily="34" charset="0"/>
              </a:rPr>
              <a:t>زيارة أمير المؤمنين (عليه السلام) يوم ١٧ ربيع الأول</a:t>
            </a:r>
          </a:p>
        </p:txBody>
      </p:sp>
    </p:spTree>
    <p:extLst>
      <p:ext uri="{BB962C8B-B14F-4D97-AF65-F5344CB8AC3E}">
        <p14:creationId xmlns:p14="http://schemas.microsoft.com/office/powerpoint/2010/main" val="263096261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13360" y="914400"/>
            <a:ext cx="8778240" cy="1470025"/>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rtl="1">
              <a:lnSpc>
                <a:spcPts val="5500"/>
              </a:lnSpc>
            </a:pPr>
            <a:r>
              <a:rPr lang="ar-SA" sz="7200" kern="1200">
                <a:latin typeface="Attari_Quran" pitchFamily="2" charset="-78"/>
                <a:ea typeface="+mn-ea"/>
                <a:cs typeface="Attari_Quran" pitchFamily="2" charset="-78"/>
              </a:rPr>
              <a:t>اَلسَّلاَمُ عَلَيْكَ يَا امِيرَ </a:t>
            </a:r>
            <a:r>
              <a:rPr lang="ar-SA" sz="7200" kern="1200" err="1">
                <a:latin typeface="Attari_Quran" pitchFamily="2" charset="-78"/>
                <a:ea typeface="+mn-ea"/>
                <a:cs typeface="Attari_Quran" pitchFamily="2" charset="-78"/>
              </a:rPr>
              <a:t>ٱلْمُؤْمِنِينَ</a:t>
            </a:r>
            <a:endParaRPr lang="en-US" sz="72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743200"/>
            <a:ext cx="8763000" cy="17526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342900" indent="-342900"/>
            <a:r>
              <a:rPr lang="en-US" b="1" kern="1200">
                <a:latin typeface="Arial" pitchFamily="34" charset="0"/>
                <a:ea typeface="MS Mincho" pitchFamily="49" charset="-128"/>
                <a:cs typeface="Arial" pitchFamily="34" charset="0"/>
              </a:rPr>
              <a:t>Peace be upon you, O commander of the faithful.</a:t>
            </a:r>
          </a:p>
        </p:txBody>
      </p:sp>
      <p:sp>
        <p:nvSpPr>
          <p:cNvPr id="7" name="Subtitle 4"/>
          <p:cNvSpPr txBox="1">
            <a:spLocks/>
          </p:cNvSpPr>
          <p:nvPr/>
        </p:nvSpPr>
        <p:spPr bwMode="auto">
          <a:xfrm>
            <a:off x="213360" y="5029200"/>
            <a:ext cx="877824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marL="342900" indent="-342900" algn="ctr">
              <a:spcBef>
                <a:spcPct val="20000"/>
              </a:spcBef>
              <a:buNone/>
              <a:defRPr sz="2400" b="1" i="1">
                <a:solidFill>
                  <a:srgbClr val="000066"/>
                </a:solidFill>
                <a:latin typeface="+mn-lt"/>
                <a:ea typeface="MS Mincho" pitchFamily="49" charset="-128"/>
                <a:cs typeface="+mn-cs"/>
              </a:defRPr>
            </a:lvl1pPr>
            <a:lvl2pPr indent="0" algn="ctr">
              <a:spcBef>
                <a:spcPct val="20000"/>
              </a:spcBef>
              <a:buNone/>
              <a:defRPr sz="2800">
                <a:solidFill>
                  <a:srgbClr val="000066"/>
                </a:solidFill>
                <a:latin typeface="+mn-lt"/>
                <a:cs typeface="+mn-cs"/>
              </a:defRPr>
            </a:lvl2pPr>
            <a:lvl3pPr indent="0" algn="ctr">
              <a:spcBef>
                <a:spcPct val="20000"/>
              </a:spcBef>
              <a:buNone/>
              <a:defRPr sz="2400">
                <a:solidFill>
                  <a:srgbClr val="000066"/>
                </a:solidFill>
                <a:latin typeface="+mn-lt"/>
                <a:cs typeface="+mn-cs"/>
              </a:defRPr>
            </a:lvl3pPr>
            <a:lvl4pPr indent="0" algn="ctr">
              <a:spcBef>
                <a:spcPct val="20000"/>
              </a:spcBef>
              <a:buNone/>
              <a:defRPr sz="2000">
                <a:solidFill>
                  <a:srgbClr val="000066"/>
                </a:solidFill>
                <a:latin typeface="+mn-lt"/>
                <a:cs typeface="+mn-cs"/>
              </a:defRPr>
            </a:lvl4pPr>
            <a:lvl5pPr indent="0" algn="ctr">
              <a:spcBef>
                <a:spcPct val="20000"/>
              </a:spcBef>
              <a:buNone/>
              <a:defRPr sz="2000">
                <a:solidFill>
                  <a:srgbClr val="000066"/>
                </a:solidFill>
                <a:latin typeface="+mn-lt"/>
                <a:cs typeface="+mn-cs"/>
              </a:defRPr>
            </a:lvl5pPr>
            <a:lvl6pPr indent="0" algn="ctr" fontAlgn="base">
              <a:spcBef>
                <a:spcPct val="20000"/>
              </a:spcBef>
              <a:spcAft>
                <a:spcPct val="0"/>
              </a:spcAft>
              <a:buNone/>
              <a:defRPr sz="2000">
                <a:solidFill>
                  <a:srgbClr val="000066"/>
                </a:solidFill>
                <a:latin typeface="+mn-lt"/>
                <a:cs typeface="+mn-cs"/>
              </a:defRPr>
            </a:lvl6pPr>
            <a:lvl7pPr indent="0" algn="ctr" fontAlgn="base">
              <a:spcBef>
                <a:spcPct val="20000"/>
              </a:spcBef>
              <a:spcAft>
                <a:spcPct val="0"/>
              </a:spcAft>
              <a:buNone/>
              <a:defRPr sz="2000">
                <a:solidFill>
                  <a:srgbClr val="000066"/>
                </a:solidFill>
                <a:latin typeface="+mn-lt"/>
                <a:cs typeface="+mn-cs"/>
              </a:defRPr>
            </a:lvl7pPr>
            <a:lvl8pPr indent="0" algn="ctr" fontAlgn="base">
              <a:spcBef>
                <a:spcPct val="20000"/>
              </a:spcBef>
              <a:spcAft>
                <a:spcPct val="0"/>
              </a:spcAft>
              <a:buNone/>
              <a:defRPr sz="2000">
                <a:solidFill>
                  <a:srgbClr val="000066"/>
                </a:solidFill>
                <a:latin typeface="+mn-lt"/>
                <a:cs typeface="+mn-cs"/>
              </a:defRPr>
            </a:lvl8pPr>
            <a:lvl9pPr indent="0" algn="ctr" fontAlgn="base">
              <a:spcBef>
                <a:spcPct val="20000"/>
              </a:spcBef>
              <a:spcAft>
                <a:spcPct val="0"/>
              </a:spcAft>
              <a:buNone/>
              <a:defRPr sz="2000">
                <a:solidFill>
                  <a:srgbClr val="000066"/>
                </a:solidFill>
                <a:latin typeface="+mn-lt"/>
                <a:cs typeface="+mn-cs"/>
              </a:defRPr>
            </a:lvl9pPr>
          </a:lstStyle>
          <a:p>
            <a:r>
              <a:rPr lang="en-US" dirty="0"/>
              <a:t>alssalamu `</a:t>
            </a:r>
            <a:r>
              <a:rPr lang="en-US" dirty="0" err="1"/>
              <a:t>alayka</a:t>
            </a:r>
            <a:r>
              <a:rPr lang="en-US" dirty="0"/>
              <a:t> </a:t>
            </a:r>
            <a:r>
              <a:rPr lang="en-US" dirty="0" err="1"/>
              <a:t>ya</a:t>
            </a:r>
            <a:r>
              <a:rPr lang="en-US" dirty="0"/>
              <a:t> </a:t>
            </a:r>
            <a:r>
              <a:rPr lang="en-US" dirty="0" err="1"/>
              <a:t>amira</a:t>
            </a:r>
            <a:r>
              <a:rPr lang="en-US" dirty="0"/>
              <a:t> </a:t>
            </a:r>
            <a:r>
              <a:rPr lang="en-US" dirty="0" err="1"/>
              <a:t>almu'minina</a:t>
            </a:r>
            <a:endParaRPr lang="en-US" dirty="0"/>
          </a:p>
        </p:txBody>
      </p:sp>
      <p:sp>
        <p:nvSpPr>
          <p:cNvPr id="10" name="Text Box 13"/>
          <p:cNvSpPr txBox="1">
            <a:spLocks noChangeArrowheads="1"/>
          </p:cNvSpPr>
          <p:nvPr/>
        </p:nvSpPr>
        <p:spPr bwMode="auto">
          <a:xfrm>
            <a:off x="0" y="0"/>
            <a:ext cx="9144000" cy="336550"/>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1600" b="1" dirty="0" smtClean="0">
                <a:solidFill>
                  <a:srgbClr val="FFFF99"/>
                </a:solidFill>
                <a:latin typeface="Trebuchet MS" pitchFamily="34" charset="0"/>
              </a:rPr>
              <a:t>Ziyārat of Imam Ali (A.S) on 17th Rabi’al awwal</a:t>
            </a:r>
            <a:endParaRPr lang="en-US" sz="1600" b="1" dirty="0">
              <a:solidFill>
                <a:srgbClr val="FFFF99"/>
              </a:solidFill>
              <a:latin typeface="Trebuchet MS" pitchFamily="34" charset="0"/>
            </a:endParaRPr>
          </a:p>
        </p:txBody>
      </p:sp>
      <p:sp>
        <p:nvSpPr>
          <p:cNvPr id="13" name="Text Box 13"/>
          <p:cNvSpPr txBox="1">
            <a:spLocks noChangeArrowheads="1"/>
          </p:cNvSpPr>
          <p:nvPr/>
        </p:nvSpPr>
        <p:spPr bwMode="auto">
          <a:xfrm>
            <a:off x="4876800" y="-1002"/>
            <a:ext cx="4267200" cy="337552"/>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r" rtl="1"/>
            <a:r>
              <a:rPr lang="ar-SA" sz="1600" b="1" smtClean="0">
                <a:solidFill>
                  <a:srgbClr val="FFFF99"/>
                </a:solidFill>
                <a:latin typeface="Trebuchet MS" pitchFamily="34" charset="0"/>
              </a:rPr>
              <a:t>زيارة أمير المؤمنين (عليه السلام) يوم ١٧ ربيع الأول</a:t>
            </a:r>
          </a:p>
        </p:txBody>
      </p:sp>
    </p:spTree>
    <p:extLst>
      <p:ext uri="{BB962C8B-B14F-4D97-AF65-F5344CB8AC3E}">
        <p14:creationId xmlns:p14="http://schemas.microsoft.com/office/powerpoint/2010/main" val="67751931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13360" y="914400"/>
            <a:ext cx="8778240" cy="1470025"/>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rtl="1">
              <a:lnSpc>
                <a:spcPts val="5500"/>
              </a:lnSpc>
            </a:pPr>
            <a:r>
              <a:rPr lang="ar-SA" sz="7200" kern="1200">
                <a:latin typeface="Attari_Quran" pitchFamily="2" charset="-78"/>
                <a:ea typeface="+mn-ea"/>
                <a:cs typeface="Attari_Quran" pitchFamily="2" charset="-78"/>
              </a:rPr>
              <a:t>وَرَحْمَةُ </a:t>
            </a:r>
            <a:r>
              <a:rPr lang="ar-SA" sz="7200" kern="1200" err="1">
                <a:latin typeface="Attari_Quran" pitchFamily="2" charset="-78"/>
                <a:ea typeface="+mn-ea"/>
                <a:cs typeface="Attari_Quran" pitchFamily="2" charset="-78"/>
              </a:rPr>
              <a:t>ٱللَّهِ</a:t>
            </a:r>
            <a:r>
              <a:rPr lang="ar-SA" sz="7200" kern="1200">
                <a:latin typeface="Attari_Quran" pitchFamily="2" charset="-78"/>
                <a:ea typeface="+mn-ea"/>
                <a:cs typeface="Attari_Quran" pitchFamily="2" charset="-78"/>
              </a:rPr>
              <a:t> وَبَرَكَاتُهُ</a:t>
            </a:r>
            <a:endParaRPr lang="en-US" sz="72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743200"/>
            <a:ext cx="8763000" cy="17526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342900" indent="-342900"/>
            <a:r>
              <a:rPr lang="en-US" b="1" kern="1200">
                <a:latin typeface="Arial" pitchFamily="34" charset="0"/>
                <a:ea typeface="MS Mincho" pitchFamily="49" charset="-128"/>
                <a:cs typeface="Arial" pitchFamily="34" charset="0"/>
              </a:rPr>
              <a:t>Allah’s mercy and blessings be upon you.</a:t>
            </a:r>
          </a:p>
        </p:txBody>
      </p:sp>
      <p:sp>
        <p:nvSpPr>
          <p:cNvPr id="7" name="Subtitle 4"/>
          <p:cNvSpPr txBox="1">
            <a:spLocks/>
          </p:cNvSpPr>
          <p:nvPr/>
        </p:nvSpPr>
        <p:spPr bwMode="auto">
          <a:xfrm>
            <a:off x="213360" y="5029200"/>
            <a:ext cx="877824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marL="342900" indent="-342900" algn="ctr">
              <a:spcBef>
                <a:spcPct val="20000"/>
              </a:spcBef>
              <a:buNone/>
              <a:defRPr sz="2400" b="1" i="1">
                <a:solidFill>
                  <a:srgbClr val="000066"/>
                </a:solidFill>
                <a:latin typeface="+mn-lt"/>
                <a:ea typeface="MS Mincho" pitchFamily="49" charset="-128"/>
                <a:cs typeface="+mn-cs"/>
              </a:defRPr>
            </a:lvl1pPr>
            <a:lvl2pPr indent="0" algn="ctr">
              <a:spcBef>
                <a:spcPct val="20000"/>
              </a:spcBef>
              <a:buNone/>
              <a:defRPr sz="2800">
                <a:solidFill>
                  <a:srgbClr val="000066"/>
                </a:solidFill>
                <a:latin typeface="+mn-lt"/>
                <a:cs typeface="+mn-cs"/>
              </a:defRPr>
            </a:lvl2pPr>
            <a:lvl3pPr indent="0" algn="ctr">
              <a:spcBef>
                <a:spcPct val="20000"/>
              </a:spcBef>
              <a:buNone/>
              <a:defRPr sz="2400">
                <a:solidFill>
                  <a:srgbClr val="000066"/>
                </a:solidFill>
                <a:latin typeface="+mn-lt"/>
                <a:cs typeface="+mn-cs"/>
              </a:defRPr>
            </a:lvl3pPr>
            <a:lvl4pPr indent="0" algn="ctr">
              <a:spcBef>
                <a:spcPct val="20000"/>
              </a:spcBef>
              <a:buNone/>
              <a:defRPr sz="2000">
                <a:solidFill>
                  <a:srgbClr val="000066"/>
                </a:solidFill>
                <a:latin typeface="+mn-lt"/>
                <a:cs typeface="+mn-cs"/>
              </a:defRPr>
            </a:lvl4pPr>
            <a:lvl5pPr indent="0" algn="ctr">
              <a:spcBef>
                <a:spcPct val="20000"/>
              </a:spcBef>
              <a:buNone/>
              <a:defRPr sz="2000">
                <a:solidFill>
                  <a:srgbClr val="000066"/>
                </a:solidFill>
                <a:latin typeface="+mn-lt"/>
                <a:cs typeface="+mn-cs"/>
              </a:defRPr>
            </a:lvl5pPr>
            <a:lvl6pPr indent="0" algn="ctr" fontAlgn="base">
              <a:spcBef>
                <a:spcPct val="20000"/>
              </a:spcBef>
              <a:spcAft>
                <a:spcPct val="0"/>
              </a:spcAft>
              <a:buNone/>
              <a:defRPr sz="2000">
                <a:solidFill>
                  <a:srgbClr val="000066"/>
                </a:solidFill>
                <a:latin typeface="+mn-lt"/>
                <a:cs typeface="+mn-cs"/>
              </a:defRPr>
            </a:lvl6pPr>
            <a:lvl7pPr indent="0" algn="ctr" fontAlgn="base">
              <a:spcBef>
                <a:spcPct val="20000"/>
              </a:spcBef>
              <a:spcAft>
                <a:spcPct val="0"/>
              </a:spcAft>
              <a:buNone/>
              <a:defRPr sz="2000">
                <a:solidFill>
                  <a:srgbClr val="000066"/>
                </a:solidFill>
                <a:latin typeface="+mn-lt"/>
                <a:cs typeface="+mn-cs"/>
              </a:defRPr>
            </a:lvl7pPr>
            <a:lvl8pPr indent="0" algn="ctr" fontAlgn="base">
              <a:spcBef>
                <a:spcPct val="20000"/>
              </a:spcBef>
              <a:spcAft>
                <a:spcPct val="0"/>
              </a:spcAft>
              <a:buNone/>
              <a:defRPr sz="2000">
                <a:solidFill>
                  <a:srgbClr val="000066"/>
                </a:solidFill>
                <a:latin typeface="+mn-lt"/>
                <a:cs typeface="+mn-cs"/>
              </a:defRPr>
            </a:lvl8pPr>
            <a:lvl9pPr indent="0" algn="ctr" fontAlgn="base">
              <a:spcBef>
                <a:spcPct val="20000"/>
              </a:spcBef>
              <a:spcAft>
                <a:spcPct val="0"/>
              </a:spcAft>
              <a:buNone/>
              <a:defRPr sz="2000">
                <a:solidFill>
                  <a:srgbClr val="000066"/>
                </a:solidFill>
                <a:latin typeface="+mn-lt"/>
                <a:cs typeface="+mn-cs"/>
              </a:defRPr>
            </a:lvl9pPr>
          </a:lstStyle>
          <a:p>
            <a:r>
              <a:rPr lang="fi-FI"/>
              <a:t>wa rahmatu allahi wa barakatuhu</a:t>
            </a:r>
            <a:endParaRPr lang="en-US"/>
          </a:p>
        </p:txBody>
      </p:sp>
      <p:sp>
        <p:nvSpPr>
          <p:cNvPr id="10" name="Text Box 13"/>
          <p:cNvSpPr txBox="1">
            <a:spLocks noChangeArrowheads="1"/>
          </p:cNvSpPr>
          <p:nvPr/>
        </p:nvSpPr>
        <p:spPr bwMode="auto">
          <a:xfrm>
            <a:off x="0" y="0"/>
            <a:ext cx="9144000" cy="336550"/>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1600" b="1" dirty="0" smtClean="0">
                <a:solidFill>
                  <a:srgbClr val="FFFF99"/>
                </a:solidFill>
                <a:latin typeface="Trebuchet MS" pitchFamily="34" charset="0"/>
              </a:rPr>
              <a:t>Ziyārat of Imam Ali (A.S) on 17th Rabi’al awwal</a:t>
            </a:r>
            <a:endParaRPr lang="en-US" sz="1600" b="1" dirty="0">
              <a:solidFill>
                <a:srgbClr val="FFFF99"/>
              </a:solidFill>
              <a:latin typeface="Trebuchet MS" pitchFamily="34" charset="0"/>
            </a:endParaRPr>
          </a:p>
        </p:txBody>
      </p:sp>
      <p:sp>
        <p:nvSpPr>
          <p:cNvPr id="13" name="Text Box 13"/>
          <p:cNvSpPr txBox="1">
            <a:spLocks noChangeArrowheads="1"/>
          </p:cNvSpPr>
          <p:nvPr/>
        </p:nvSpPr>
        <p:spPr bwMode="auto">
          <a:xfrm>
            <a:off x="4876800" y="-1002"/>
            <a:ext cx="4267200" cy="337552"/>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r" rtl="1"/>
            <a:r>
              <a:rPr lang="ar-SA" sz="1600" b="1" smtClean="0">
                <a:solidFill>
                  <a:srgbClr val="FFFF99"/>
                </a:solidFill>
                <a:latin typeface="Trebuchet MS" pitchFamily="34" charset="0"/>
              </a:rPr>
              <a:t>زيارة أمير المؤمنين (عليه السلام) يوم ١٧ ربيع الأول</a:t>
            </a:r>
          </a:p>
        </p:txBody>
      </p:sp>
    </p:spTree>
    <p:extLst>
      <p:ext uri="{BB962C8B-B14F-4D97-AF65-F5344CB8AC3E}">
        <p14:creationId xmlns:p14="http://schemas.microsoft.com/office/powerpoint/2010/main" val="364987322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13360" y="914400"/>
            <a:ext cx="8778240" cy="1470025"/>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rtl="1">
              <a:lnSpc>
                <a:spcPts val="5500"/>
              </a:lnSpc>
            </a:pPr>
            <a:r>
              <a:rPr lang="ar-SA" sz="7200" kern="1200" dirty="0">
                <a:latin typeface="Attari_Quran" pitchFamily="2" charset="-78"/>
                <a:ea typeface="+mn-ea"/>
                <a:cs typeface="Attari_Quran" pitchFamily="2" charset="-78"/>
              </a:rPr>
              <a:t>اَلسَّلاَمُ عَلَيْكَ يَا حُجَّةَ </a:t>
            </a:r>
            <a:r>
              <a:rPr lang="ar-SA" sz="7200" kern="1200" dirty="0" err="1">
                <a:latin typeface="Attari_Quran" pitchFamily="2" charset="-78"/>
                <a:ea typeface="+mn-ea"/>
                <a:cs typeface="Attari_Quran" pitchFamily="2" charset="-78"/>
              </a:rPr>
              <a:t>ٱللَّهِ</a:t>
            </a:r>
            <a:r>
              <a:rPr lang="ar-SA" sz="7200" kern="1200" dirty="0">
                <a:latin typeface="Attari_Quran" pitchFamily="2" charset="-78"/>
                <a:ea typeface="+mn-ea"/>
                <a:cs typeface="Attari_Quran" pitchFamily="2" charset="-78"/>
              </a:rPr>
              <a:t> عَلَىٰ مَنْ كَفَرَ وَانَابَ</a:t>
            </a:r>
            <a:endParaRPr lang="en-US" sz="7200" kern="1200" dirty="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743200"/>
            <a:ext cx="8763000" cy="17526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342900" indent="-342900"/>
            <a:r>
              <a:rPr lang="en-US" b="1" kern="1200">
                <a:latin typeface="Arial" pitchFamily="34" charset="0"/>
                <a:ea typeface="MS Mincho" pitchFamily="49" charset="-128"/>
                <a:cs typeface="Arial" pitchFamily="34" charset="0"/>
              </a:rPr>
              <a:t>Peace be upon you, O argument of Allah against both those who disbelieved and those who believed.</a:t>
            </a:r>
          </a:p>
        </p:txBody>
      </p:sp>
      <p:sp>
        <p:nvSpPr>
          <p:cNvPr id="7" name="Subtitle 4"/>
          <p:cNvSpPr txBox="1">
            <a:spLocks/>
          </p:cNvSpPr>
          <p:nvPr/>
        </p:nvSpPr>
        <p:spPr bwMode="auto">
          <a:xfrm>
            <a:off x="213360" y="5029200"/>
            <a:ext cx="877824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marL="342900" indent="-342900" algn="ctr">
              <a:spcBef>
                <a:spcPct val="20000"/>
              </a:spcBef>
              <a:buNone/>
              <a:defRPr sz="2400" b="1" i="1">
                <a:solidFill>
                  <a:srgbClr val="000066"/>
                </a:solidFill>
                <a:latin typeface="+mn-lt"/>
                <a:ea typeface="MS Mincho" pitchFamily="49" charset="-128"/>
                <a:cs typeface="+mn-cs"/>
              </a:defRPr>
            </a:lvl1pPr>
            <a:lvl2pPr indent="0" algn="ctr">
              <a:spcBef>
                <a:spcPct val="20000"/>
              </a:spcBef>
              <a:buNone/>
              <a:defRPr sz="2800">
                <a:solidFill>
                  <a:srgbClr val="000066"/>
                </a:solidFill>
                <a:latin typeface="+mn-lt"/>
                <a:cs typeface="+mn-cs"/>
              </a:defRPr>
            </a:lvl2pPr>
            <a:lvl3pPr indent="0" algn="ctr">
              <a:spcBef>
                <a:spcPct val="20000"/>
              </a:spcBef>
              <a:buNone/>
              <a:defRPr sz="2400">
                <a:solidFill>
                  <a:srgbClr val="000066"/>
                </a:solidFill>
                <a:latin typeface="+mn-lt"/>
                <a:cs typeface="+mn-cs"/>
              </a:defRPr>
            </a:lvl3pPr>
            <a:lvl4pPr indent="0" algn="ctr">
              <a:spcBef>
                <a:spcPct val="20000"/>
              </a:spcBef>
              <a:buNone/>
              <a:defRPr sz="2000">
                <a:solidFill>
                  <a:srgbClr val="000066"/>
                </a:solidFill>
                <a:latin typeface="+mn-lt"/>
                <a:cs typeface="+mn-cs"/>
              </a:defRPr>
            </a:lvl4pPr>
            <a:lvl5pPr indent="0" algn="ctr">
              <a:spcBef>
                <a:spcPct val="20000"/>
              </a:spcBef>
              <a:buNone/>
              <a:defRPr sz="2000">
                <a:solidFill>
                  <a:srgbClr val="000066"/>
                </a:solidFill>
                <a:latin typeface="+mn-lt"/>
                <a:cs typeface="+mn-cs"/>
              </a:defRPr>
            </a:lvl5pPr>
            <a:lvl6pPr indent="0" algn="ctr" fontAlgn="base">
              <a:spcBef>
                <a:spcPct val="20000"/>
              </a:spcBef>
              <a:spcAft>
                <a:spcPct val="0"/>
              </a:spcAft>
              <a:buNone/>
              <a:defRPr sz="2000">
                <a:solidFill>
                  <a:srgbClr val="000066"/>
                </a:solidFill>
                <a:latin typeface="+mn-lt"/>
                <a:cs typeface="+mn-cs"/>
              </a:defRPr>
            </a:lvl6pPr>
            <a:lvl7pPr indent="0" algn="ctr" fontAlgn="base">
              <a:spcBef>
                <a:spcPct val="20000"/>
              </a:spcBef>
              <a:spcAft>
                <a:spcPct val="0"/>
              </a:spcAft>
              <a:buNone/>
              <a:defRPr sz="2000">
                <a:solidFill>
                  <a:srgbClr val="000066"/>
                </a:solidFill>
                <a:latin typeface="+mn-lt"/>
                <a:cs typeface="+mn-cs"/>
              </a:defRPr>
            </a:lvl7pPr>
            <a:lvl8pPr indent="0" algn="ctr" fontAlgn="base">
              <a:spcBef>
                <a:spcPct val="20000"/>
              </a:spcBef>
              <a:spcAft>
                <a:spcPct val="0"/>
              </a:spcAft>
              <a:buNone/>
              <a:defRPr sz="2000">
                <a:solidFill>
                  <a:srgbClr val="000066"/>
                </a:solidFill>
                <a:latin typeface="+mn-lt"/>
                <a:cs typeface="+mn-cs"/>
              </a:defRPr>
            </a:lvl8pPr>
            <a:lvl9pPr indent="0" algn="ctr" fontAlgn="base">
              <a:spcBef>
                <a:spcPct val="20000"/>
              </a:spcBef>
              <a:spcAft>
                <a:spcPct val="0"/>
              </a:spcAft>
              <a:buNone/>
              <a:defRPr sz="2000">
                <a:solidFill>
                  <a:srgbClr val="000066"/>
                </a:solidFill>
                <a:latin typeface="+mn-lt"/>
                <a:cs typeface="+mn-cs"/>
              </a:defRPr>
            </a:lvl9pPr>
          </a:lstStyle>
          <a:p>
            <a:r>
              <a:rPr lang="en-US" dirty="0"/>
              <a:t>alssalamu `</a:t>
            </a:r>
            <a:r>
              <a:rPr lang="en-US" dirty="0" err="1"/>
              <a:t>alayka</a:t>
            </a:r>
            <a:r>
              <a:rPr lang="en-US" dirty="0"/>
              <a:t> </a:t>
            </a:r>
            <a:r>
              <a:rPr lang="en-US" dirty="0" err="1"/>
              <a:t>ya</a:t>
            </a:r>
            <a:r>
              <a:rPr lang="en-US" dirty="0"/>
              <a:t> </a:t>
            </a:r>
            <a:r>
              <a:rPr lang="en-US" dirty="0" err="1"/>
              <a:t>hujjata</a:t>
            </a:r>
            <a:r>
              <a:rPr lang="en-US" dirty="0"/>
              <a:t> </a:t>
            </a:r>
            <a:r>
              <a:rPr lang="en-US" dirty="0" err="1"/>
              <a:t>allahi</a:t>
            </a:r>
            <a:r>
              <a:rPr lang="en-US" dirty="0"/>
              <a:t> `ala man </a:t>
            </a:r>
            <a:r>
              <a:rPr lang="en-US" dirty="0" err="1"/>
              <a:t>kafara</a:t>
            </a:r>
            <a:r>
              <a:rPr lang="en-US" dirty="0"/>
              <a:t> </a:t>
            </a:r>
            <a:r>
              <a:rPr lang="en-US" dirty="0" err="1"/>
              <a:t>wa</a:t>
            </a:r>
            <a:r>
              <a:rPr lang="en-US" dirty="0"/>
              <a:t> </a:t>
            </a:r>
            <a:r>
              <a:rPr lang="en-US" dirty="0" err="1"/>
              <a:t>anaba</a:t>
            </a:r>
            <a:endParaRPr lang="en-US" dirty="0"/>
          </a:p>
        </p:txBody>
      </p:sp>
      <p:sp>
        <p:nvSpPr>
          <p:cNvPr id="10" name="Text Box 13"/>
          <p:cNvSpPr txBox="1">
            <a:spLocks noChangeArrowheads="1"/>
          </p:cNvSpPr>
          <p:nvPr/>
        </p:nvSpPr>
        <p:spPr bwMode="auto">
          <a:xfrm>
            <a:off x="0" y="0"/>
            <a:ext cx="9144000" cy="336550"/>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1600" b="1" dirty="0" smtClean="0">
                <a:solidFill>
                  <a:srgbClr val="FFFF99"/>
                </a:solidFill>
                <a:latin typeface="Trebuchet MS" pitchFamily="34" charset="0"/>
              </a:rPr>
              <a:t>Ziyārat of Imam Ali (A.S) on 17th Rabi’al awwal</a:t>
            </a:r>
            <a:endParaRPr lang="en-US" sz="1600" b="1" dirty="0">
              <a:solidFill>
                <a:srgbClr val="FFFF99"/>
              </a:solidFill>
              <a:latin typeface="Trebuchet MS" pitchFamily="34" charset="0"/>
            </a:endParaRPr>
          </a:p>
        </p:txBody>
      </p:sp>
      <p:sp>
        <p:nvSpPr>
          <p:cNvPr id="13" name="Text Box 13"/>
          <p:cNvSpPr txBox="1">
            <a:spLocks noChangeArrowheads="1"/>
          </p:cNvSpPr>
          <p:nvPr/>
        </p:nvSpPr>
        <p:spPr bwMode="auto">
          <a:xfrm>
            <a:off x="4876800" y="-1002"/>
            <a:ext cx="4267200" cy="337552"/>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r" rtl="1"/>
            <a:r>
              <a:rPr lang="ar-SA" sz="1600" b="1" smtClean="0">
                <a:solidFill>
                  <a:srgbClr val="FFFF99"/>
                </a:solidFill>
                <a:latin typeface="Trebuchet MS" pitchFamily="34" charset="0"/>
              </a:rPr>
              <a:t>زيارة أمير المؤمنين (عليه السلام) يوم ١٧ ربيع الأول</a:t>
            </a:r>
          </a:p>
        </p:txBody>
      </p:sp>
    </p:spTree>
    <p:extLst>
      <p:ext uri="{BB962C8B-B14F-4D97-AF65-F5344CB8AC3E}">
        <p14:creationId xmlns:p14="http://schemas.microsoft.com/office/powerpoint/2010/main" val="118889385"/>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13360" y="914400"/>
            <a:ext cx="8778240" cy="1470025"/>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rtl="1">
              <a:lnSpc>
                <a:spcPts val="5500"/>
              </a:lnSpc>
            </a:pPr>
            <a:r>
              <a:rPr lang="ar-SA" sz="7200" kern="1200">
                <a:latin typeface="Attari_Quran" pitchFamily="2" charset="-78"/>
                <a:ea typeface="+mn-ea"/>
                <a:cs typeface="Attari_Quran" pitchFamily="2" charset="-78"/>
              </a:rPr>
              <a:t>اَلسَّلاَمُ عَلَيْكَ يَا إِمَامَ ذَوِي </a:t>
            </a:r>
            <a:r>
              <a:rPr lang="ar-SA" sz="7200" kern="1200" err="1">
                <a:latin typeface="Attari_Quran" pitchFamily="2" charset="-78"/>
                <a:ea typeface="+mn-ea"/>
                <a:cs typeface="Attari_Quran" pitchFamily="2" charset="-78"/>
              </a:rPr>
              <a:t>ٱلالْبَابِ</a:t>
            </a:r>
            <a:endParaRPr lang="en-US" sz="72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743200"/>
            <a:ext cx="8763000" cy="17526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342900" indent="-342900"/>
            <a:r>
              <a:rPr lang="en-US" b="1" kern="1200">
                <a:latin typeface="Arial" pitchFamily="34" charset="0"/>
                <a:ea typeface="MS Mincho" pitchFamily="49" charset="-128"/>
                <a:cs typeface="Arial" pitchFamily="34" charset="0"/>
              </a:rPr>
              <a:t>Peace be upon you, O chief of people of understanding.</a:t>
            </a:r>
          </a:p>
        </p:txBody>
      </p:sp>
      <p:sp>
        <p:nvSpPr>
          <p:cNvPr id="7" name="Subtitle 4"/>
          <p:cNvSpPr txBox="1">
            <a:spLocks/>
          </p:cNvSpPr>
          <p:nvPr/>
        </p:nvSpPr>
        <p:spPr bwMode="auto">
          <a:xfrm>
            <a:off x="213360" y="5029200"/>
            <a:ext cx="877824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marL="342900" indent="-342900" algn="ctr">
              <a:spcBef>
                <a:spcPct val="20000"/>
              </a:spcBef>
              <a:buNone/>
              <a:defRPr sz="2400" b="1" i="1">
                <a:solidFill>
                  <a:srgbClr val="000066"/>
                </a:solidFill>
                <a:latin typeface="+mn-lt"/>
                <a:ea typeface="MS Mincho" pitchFamily="49" charset="-128"/>
                <a:cs typeface="+mn-cs"/>
              </a:defRPr>
            </a:lvl1pPr>
            <a:lvl2pPr indent="0" algn="ctr">
              <a:spcBef>
                <a:spcPct val="20000"/>
              </a:spcBef>
              <a:buNone/>
              <a:defRPr sz="2800">
                <a:solidFill>
                  <a:srgbClr val="000066"/>
                </a:solidFill>
                <a:latin typeface="+mn-lt"/>
                <a:cs typeface="+mn-cs"/>
              </a:defRPr>
            </a:lvl2pPr>
            <a:lvl3pPr indent="0" algn="ctr">
              <a:spcBef>
                <a:spcPct val="20000"/>
              </a:spcBef>
              <a:buNone/>
              <a:defRPr sz="2400">
                <a:solidFill>
                  <a:srgbClr val="000066"/>
                </a:solidFill>
                <a:latin typeface="+mn-lt"/>
                <a:cs typeface="+mn-cs"/>
              </a:defRPr>
            </a:lvl3pPr>
            <a:lvl4pPr indent="0" algn="ctr">
              <a:spcBef>
                <a:spcPct val="20000"/>
              </a:spcBef>
              <a:buNone/>
              <a:defRPr sz="2000">
                <a:solidFill>
                  <a:srgbClr val="000066"/>
                </a:solidFill>
                <a:latin typeface="+mn-lt"/>
                <a:cs typeface="+mn-cs"/>
              </a:defRPr>
            </a:lvl4pPr>
            <a:lvl5pPr indent="0" algn="ctr">
              <a:spcBef>
                <a:spcPct val="20000"/>
              </a:spcBef>
              <a:buNone/>
              <a:defRPr sz="2000">
                <a:solidFill>
                  <a:srgbClr val="000066"/>
                </a:solidFill>
                <a:latin typeface="+mn-lt"/>
                <a:cs typeface="+mn-cs"/>
              </a:defRPr>
            </a:lvl5pPr>
            <a:lvl6pPr indent="0" algn="ctr" fontAlgn="base">
              <a:spcBef>
                <a:spcPct val="20000"/>
              </a:spcBef>
              <a:spcAft>
                <a:spcPct val="0"/>
              </a:spcAft>
              <a:buNone/>
              <a:defRPr sz="2000">
                <a:solidFill>
                  <a:srgbClr val="000066"/>
                </a:solidFill>
                <a:latin typeface="+mn-lt"/>
                <a:cs typeface="+mn-cs"/>
              </a:defRPr>
            </a:lvl6pPr>
            <a:lvl7pPr indent="0" algn="ctr" fontAlgn="base">
              <a:spcBef>
                <a:spcPct val="20000"/>
              </a:spcBef>
              <a:spcAft>
                <a:spcPct val="0"/>
              </a:spcAft>
              <a:buNone/>
              <a:defRPr sz="2000">
                <a:solidFill>
                  <a:srgbClr val="000066"/>
                </a:solidFill>
                <a:latin typeface="+mn-lt"/>
                <a:cs typeface="+mn-cs"/>
              </a:defRPr>
            </a:lvl7pPr>
            <a:lvl8pPr indent="0" algn="ctr" fontAlgn="base">
              <a:spcBef>
                <a:spcPct val="20000"/>
              </a:spcBef>
              <a:spcAft>
                <a:spcPct val="0"/>
              </a:spcAft>
              <a:buNone/>
              <a:defRPr sz="2000">
                <a:solidFill>
                  <a:srgbClr val="000066"/>
                </a:solidFill>
                <a:latin typeface="+mn-lt"/>
                <a:cs typeface="+mn-cs"/>
              </a:defRPr>
            </a:lvl8pPr>
            <a:lvl9pPr indent="0" algn="ctr" fontAlgn="base">
              <a:spcBef>
                <a:spcPct val="20000"/>
              </a:spcBef>
              <a:spcAft>
                <a:spcPct val="0"/>
              </a:spcAft>
              <a:buNone/>
              <a:defRPr sz="2000">
                <a:solidFill>
                  <a:srgbClr val="000066"/>
                </a:solidFill>
                <a:latin typeface="+mn-lt"/>
                <a:cs typeface="+mn-cs"/>
              </a:defRPr>
            </a:lvl9pPr>
          </a:lstStyle>
          <a:p>
            <a:r>
              <a:rPr lang="en-US" dirty="0"/>
              <a:t>alssalamu `</a:t>
            </a:r>
            <a:r>
              <a:rPr lang="en-US" dirty="0" err="1"/>
              <a:t>alayka</a:t>
            </a:r>
            <a:r>
              <a:rPr lang="en-US" dirty="0"/>
              <a:t> </a:t>
            </a:r>
            <a:r>
              <a:rPr lang="en-US" dirty="0" err="1"/>
              <a:t>ya</a:t>
            </a:r>
            <a:r>
              <a:rPr lang="en-US" dirty="0"/>
              <a:t> </a:t>
            </a:r>
            <a:r>
              <a:rPr lang="en-US" dirty="0" err="1"/>
              <a:t>imama</a:t>
            </a:r>
            <a:r>
              <a:rPr lang="en-US" dirty="0"/>
              <a:t> </a:t>
            </a:r>
            <a:r>
              <a:rPr lang="en-US" dirty="0" err="1"/>
              <a:t>dhawi</a:t>
            </a:r>
            <a:r>
              <a:rPr lang="en-US" dirty="0"/>
              <a:t> al-</a:t>
            </a:r>
            <a:r>
              <a:rPr lang="en-US" dirty="0" err="1"/>
              <a:t>albabi</a:t>
            </a:r>
            <a:endParaRPr lang="en-US" dirty="0"/>
          </a:p>
        </p:txBody>
      </p:sp>
      <p:sp>
        <p:nvSpPr>
          <p:cNvPr id="10" name="Text Box 13"/>
          <p:cNvSpPr txBox="1">
            <a:spLocks noChangeArrowheads="1"/>
          </p:cNvSpPr>
          <p:nvPr/>
        </p:nvSpPr>
        <p:spPr bwMode="auto">
          <a:xfrm>
            <a:off x="0" y="0"/>
            <a:ext cx="9144000" cy="336550"/>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1600" b="1" dirty="0" smtClean="0">
                <a:solidFill>
                  <a:srgbClr val="FFFF99"/>
                </a:solidFill>
                <a:latin typeface="Trebuchet MS" pitchFamily="34" charset="0"/>
              </a:rPr>
              <a:t>Ziyārat of Imam Ali (A.S) on 17th Rabi’al awwal</a:t>
            </a:r>
            <a:endParaRPr lang="en-US" sz="1600" b="1" dirty="0">
              <a:solidFill>
                <a:srgbClr val="FFFF99"/>
              </a:solidFill>
              <a:latin typeface="Trebuchet MS" pitchFamily="34" charset="0"/>
            </a:endParaRPr>
          </a:p>
        </p:txBody>
      </p:sp>
      <p:sp>
        <p:nvSpPr>
          <p:cNvPr id="13" name="Text Box 13"/>
          <p:cNvSpPr txBox="1">
            <a:spLocks noChangeArrowheads="1"/>
          </p:cNvSpPr>
          <p:nvPr/>
        </p:nvSpPr>
        <p:spPr bwMode="auto">
          <a:xfrm>
            <a:off x="4876800" y="-1002"/>
            <a:ext cx="4267200" cy="337552"/>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r" rtl="1"/>
            <a:r>
              <a:rPr lang="ar-SA" sz="1600" b="1" smtClean="0">
                <a:solidFill>
                  <a:srgbClr val="FFFF99"/>
                </a:solidFill>
                <a:latin typeface="Trebuchet MS" pitchFamily="34" charset="0"/>
              </a:rPr>
              <a:t>زيارة أمير المؤمنين (عليه السلام) يوم ١٧ ربيع الأول</a:t>
            </a:r>
          </a:p>
        </p:txBody>
      </p:sp>
    </p:spTree>
    <p:extLst>
      <p:ext uri="{BB962C8B-B14F-4D97-AF65-F5344CB8AC3E}">
        <p14:creationId xmlns:p14="http://schemas.microsoft.com/office/powerpoint/2010/main" val="313311966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13360" y="914400"/>
            <a:ext cx="8778240" cy="1470025"/>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rtl="1">
              <a:lnSpc>
                <a:spcPts val="5500"/>
              </a:lnSpc>
            </a:pPr>
            <a:r>
              <a:rPr lang="ar-SA" sz="7200" kern="1200">
                <a:latin typeface="Attari_Quran" pitchFamily="2" charset="-78"/>
                <a:ea typeface="+mn-ea"/>
                <a:cs typeface="Attari_Quran" pitchFamily="2" charset="-78"/>
              </a:rPr>
              <a:t>اَلسَّلاَمُ عَلَيْكَ يَا مَعْدِنَ الْحِكْمَةِ وَفَصْلَ </a:t>
            </a:r>
            <a:r>
              <a:rPr lang="ar-SA" sz="7200" kern="1200" err="1">
                <a:latin typeface="Attari_Quran" pitchFamily="2" charset="-78"/>
                <a:ea typeface="+mn-ea"/>
                <a:cs typeface="Attari_Quran" pitchFamily="2" charset="-78"/>
              </a:rPr>
              <a:t>ٱلْخِطَابِ</a:t>
            </a:r>
            <a:endParaRPr lang="en-US" sz="72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743200"/>
            <a:ext cx="8763000" cy="17526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342900" indent="-342900"/>
            <a:r>
              <a:rPr lang="en-US" b="1" kern="1200">
                <a:latin typeface="Arial" pitchFamily="34" charset="0"/>
                <a:ea typeface="MS Mincho" pitchFamily="49" charset="-128"/>
                <a:cs typeface="Arial" pitchFamily="34" charset="0"/>
              </a:rPr>
              <a:t>Peace be upon you, O essence of wisdom and clear judgment.</a:t>
            </a:r>
          </a:p>
        </p:txBody>
      </p:sp>
      <p:sp>
        <p:nvSpPr>
          <p:cNvPr id="7" name="Subtitle 4"/>
          <p:cNvSpPr txBox="1">
            <a:spLocks/>
          </p:cNvSpPr>
          <p:nvPr/>
        </p:nvSpPr>
        <p:spPr bwMode="auto">
          <a:xfrm>
            <a:off x="213360" y="5029200"/>
            <a:ext cx="877824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marL="342900" indent="-342900" algn="ctr">
              <a:spcBef>
                <a:spcPct val="20000"/>
              </a:spcBef>
              <a:buNone/>
              <a:defRPr sz="2400" b="1" i="1">
                <a:solidFill>
                  <a:srgbClr val="000066"/>
                </a:solidFill>
                <a:latin typeface="+mn-lt"/>
                <a:ea typeface="MS Mincho" pitchFamily="49" charset="-128"/>
                <a:cs typeface="+mn-cs"/>
              </a:defRPr>
            </a:lvl1pPr>
            <a:lvl2pPr indent="0" algn="ctr">
              <a:spcBef>
                <a:spcPct val="20000"/>
              </a:spcBef>
              <a:buNone/>
              <a:defRPr sz="2800">
                <a:solidFill>
                  <a:srgbClr val="000066"/>
                </a:solidFill>
                <a:latin typeface="+mn-lt"/>
                <a:cs typeface="+mn-cs"/>
              </a:defRPr>
            </a:lvl2pPr>
            <a:lvl3pPr indent="0" algn="ctr">
              <a:spcBef>
                <a:spcPct val="20000"/>
              </a:spcBef>
              <a:buNone/>
              <a:defRPr sz="2400">
                <a:solidFill>
                  <a:srgbClr val="000066"/>
                </a:solidFill>
                <a:latin typeface="+mn-lt"/>
                <a:cs typeface="+mn-cs"/>
              </a:defRPr>
            </a:lvl3pPr>
            <a:lvl4pPr indent="0" algn="ctr">
              <a:spcBef>
                <a:spcPct val="20000"/>
              </a:spcBef>
              <a:buNone/>
              <a:defRPr sz="2000">
                <a:solidFill>
                  <a:srgbClr val="000066"/>
                </a:solidFill>
                <a:latin typeface="+mn-lt"/>
                <a:cs typeface="+mn-cs"/>
              </a:defRPr>
            </a:lvl4pPr>
            <a:lvl5pPr indent="0" algn="ctr">
              <a:spcBef>
                <a:spcPct val="20000"/>
              </a:spcBef>
              <a:buNone/>
              <a:defRPr sz="2000">
                <a:solidFill>
                  <a:srgbClr val="000066"/>
                </a:solidFill>
                <a:latin typeface="+mn-lt"/>
                <a:cs typeface="+mn-cs"/>
              </a:defRPr>
            </a:lvl5pPr>
            <a:lvl6pPr indent="0" algn="ctr" fontAlgn="base">
              <a:spcBef>
                <a:spcPct val="20000"/>
              </a:spcBef>
              <a:spcAft>
                <a:spcPct val="0"/>
              </a:spcAft>
              <a:buNone/>
              <a:defRPr sz="2000">
                <a:solidFill>
                  <a:srgbClr val="000066"/>
                </a:solidFill>
                <a:latin typeface="+mn-lt"/>
                <a:cs typeface="+mn-cs"/>
              </a:defRPr>
            </a:lvl6pPr>
            <a:lvl7pPr indent="0" algn="ctr" fontAlgn="base">
              <a:spcBef>
                <a:spcPct val="20000"/>
              </a:spcBef>
              <a:spcAft>
                <a:spcPct val="0"/>
              </a:spcAft>
              <a:buNone/>
              <a:defRPr sz="2000">
                <a:solidFill>
                  <a:srgbClr val="000066"/>
                </a:solidFill>
                <a:latin typeface="+mn-lt"/>
                <a:cs typeface="+mn-cs"/>
              </a:defRPr>
            </a:lvl7pPr>
            <a:lvl8pPr indent="0" algn="ctr" fontAlgn="base">
              <a:spcBef>
                <a:spcPct val="20000"/>
              </a:spcBef>
              <a:spcAft>
                <a:spcPct val="0"/>
              </a:spcAft>
              <a:buNone/>
              <a:defRPr sz="2000">
                <a:solidFill>
                  <a:srgbClr val="000066"/>
                </a:solidFill>
                <a:latin typeface="+mn-lt"/>
                <a:cs typeface="+mn-cs"/>
              </a:defRPr>
            </a:lvl8pPr>
            <a:lvl9pPr indent="0" algn="ctr" fontAlgn="base">
              <a:spcBef>
                <a:spcPct val="20000"/>
              </a:spcBef>
              <a:spcAft>
                <a:spcPct val="0"/>
              </a:spcAft>
              <a:buNone/>
              <a:defRPr sz="2000">
                <a:solidFill>
                  <a:srgbClr val="000066"/>
                </a:solidFill>
                <a:latin typeface="+mn-lt"/>
                <a:cs typeface="+mn-cs"/>
              </a:defRPr>
            </a:lvl9pPr>
          </a:lstStyle>
          <a:p>
            <a:r>
              <a:rPr lang="en-US" dirty="0"/>
              <a:t>alssalamu `</a:t>
            </a:r>
            <a:r>
              <a:rPr lang="en-US" dirty="0" err="1"/>
              <a:t>alayka</a:t>
            </a:r>
            <a:r>
              <a:rPr lang="en-US" dirty="0"/>
              <a:t> </a:t>
            </a:r>
            <a:r>
              <a:rPr lang="en-US" dirty="0" err="1"/>
              <a:t>ya</a:t>
            </a:r>
            <a:r>
              <a:rPr lang="en-US" dirty="0"/>
              <a:t> </a:t>
            </a:r>
            <a:r>
              <a:rPr lang="en-US" dirty="0" err="1"/>
              <a:t>ma`dina</a:t>
            </a:r>
            <a:r>
              <a:rPr lang="en-US" dirty="0"/>
              <a:t> </a:t>
            </a:r>
            <a:r>
              <a:rPr lang="en-US" dirty="0" err="1"/>
              <a:t>alhikmati</a:t>
            </a:r>
            <a:r>
              <a:rPr lang="en-US" dirty="0"/>
              <a:t> </a:t>
            </a:r>
            <a:r>
              <a:rPr lang="en-US" dirty="0" err="1"/>
              <a:t>wa</a:t>
            </a:r>
            <a:r>
              <a:rPr lang="en-US" dirty="0"/>
              <a:t> </a:t>
            </a:r>
            <a:r>
              <a:rPr lang="en-US" dirty="0" err="1"/>
              <a:t>fasla</a:t>
            </a:r>
            <a:r>
              <a:rPr lang="en-US" dirty="0"/>
              <a:t> </a:t>
            </a:r>
            <a:r>
              <a:rPr lang="en-US" dirty="0" err="1"/>
              <a:t>alkhitabi</a:t>
            </a:r>
            <a:endParaRPr lang="en-US" dirty="0"/>
          </a:p>
        </p:txBody>
      </p:sp>
      <p:sp>
        <p:nvSpPr>
          <p:cNvPr id="10" name="Text Box 13"/>
          <p:cNvSpPr txBox="1">
            <a:spLocks noChangeArrowheads="1"/>
          </p:cNvSpPr>
          <p:nvPr/>
        </p:nvSpPr>
        <p:spPr bwMode="auto">
          <a:xfrm>
            <a:off x="0" y="0"/>
            <a:ext cx="9144000" cy="336550"/>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1600" b="1" dirty="0" smtClean="0">
                <a:solidFill>
                  <a:srgbClr val="FFFF99"/>
                </a:solidFill>
                <a:latin typeface="Trebuchet MS" pitchFamily="34" charset="0"/>
              </a:rPr>
              <a:t>Ziyārat of Imam Ali (A.S) on 17th Rabi’al awwal</a:t>
            </a:r>
            <a:endParaRPr lang="en-US" sz="1600" b="1" dirty="0">
              <a:solidFill>
                <a:srgbClr val="FFFF99"/>
              </a:solidFill>
              <a:latin typeface="Trebuchet MS" pitchFamily="34" charset="0"/>
            </a:endParaRPr>
          </a:p>
        </p:txBody>
      </p:sp>
      <p:sp>
        <p:nvSpPr>
          <p:cNvPr id="13" name="Text Box 13"/>
          <p:cNvSpPr txBox="1">
            <a:spLocks noChangeArrowheads="1"/>
          </p:cNvSpPr>
          <p:nvPr/>
        </p:nvSpPr>
        <p:spPr bwMode="auto">
          <a:xfrm>
            <a:off x="4876800" y="-1002"/>
            <a:ext cx="4267200" cy="337552"/>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r" rtl="1"/>
            <a:r>
              <a:rPr lang="ar-SA" sz="1600" b="1" smtClean="0">
                <a:solidFill>
                  <a:srgbClr val="FFFF99"/>
                </a:solidFill>
                <a:latin typeface="Trebuchet MS" pitchFamily="34" charset="0"/>
              </a:rPr>
              <a:t>زيارة أمير المؤمنين (عليه السلام) يوم ١٧ ربيع الأول</a:t>
            </a:r>
          </a:p>
        </p:txBody>
      </p:sp>
    </p:spTree>
    <p:extLst>
      <p:ext uri="{BB962C8B-B14F-4D97-AF65-F5344CB8AC3E}">
        <p14:creationId xmlns:p14="http://schemas.microsoft.com/office/powerpoint/2010/main" val="172970384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13360" y="914400"/>
            <a:ext cx="8778240" cy="1470025"/>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rtl="1">
              <a:lnSpc>
                <a:spcPts val="5500"/>
              </a:lnSpc>
            </a:pPr>
            <a:r>
              <a:rPr lang="ar-SA" sz="7200" kern="1200">
                <a:latin typeface="Attari_Quran" pitchFamily="2" charset="-78"/>
                <a:ea typeface="+mn-ea"/>
                <a:cs typeface="Attari_Quran" pitchFamily="2" charset="-78"/>
              </a:rPr>
              <a:t>اَلسَّلاَمُ عَلَيْكَ يَا مَنْ عِنْدَهُ عِلْمُ </a:t>
            </a:r>
            <a:r>
              <a:rPr lang="ar-SA" sz="7200" kern="1200" err="1">
                <a:latin typeface="Attari_Quran" pitchFamily="2" charset="-78"/>
                <a:ea typeface="+mn-ea"/>
                <a:cs typeface="Attari_Quran" pitchFamily="2" charset="-78"/>
              </a:rPr>
              <a:t>ٱلْكِتَابِ</a:t>
            </a:r>
            <a:endParaRPr lang="en-US" sz="72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743200"/>
            <a:ext cx="8763000" cy="17526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342900" indent="-342900"/>
            <a:r>
              <a:rPr lang="en-US" b="1" kern="1200">
                <a:latin typeface="Arial" pitchFamily="34" charset="0"/>
                <a:ea typeface="MS Mincho" pitchFamily="49" charset="-128"/>
                <a:cs typeface="Arial" pitchFamily="34" charset="0"/>
              </a:rPr>
              <a:t>Peace be upon you, O one having the knowledge of the Books.</a:t>
            </a:r>
          </a:p>
        </p:txBody>
      </p:sp>
      <p:sp>
        <p:nvSpPr>
          <p:cNvPr id="7" name="Subtitle 4"/>
          <p:cNvSpPr txBox="1">
            <a:spLocks/>
          </p:cNvSpPr>
          <p:nvPr/>
        </p:nvSpPr>
        <p:spPr bwMode="auto">
          <a:xfrm>
            <a:off x="213360" y="5029200"/>
            <a:ext cx="877824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marL="342900" indent="-342900" algn="ctr">
              <a:spcBef>
                <a:spcPct val="20000"/>
              </a:spcBef>
              <a:buNone/>
              <a:defRPr sz="2400" b="1" i="1">
                <a:solidFill>
                  <a:srgbClr val="000066"/>
                </a:solidFill>
                <a:latin typeface="+mn-lt"/>
                <a:ea typeface="MS Mincho" pitchFamily="49" charset="-128"/>
                <a:cs typeface="+mn-cs"/>
              </a:defRPr>
            </a:lvl1pPr>
            <a:lvl2pPr indent="0" algn="ctr">
              <a:spcBef>
                <a:spcPct val="20000"/>
              </a:spcBef>
              <a:buNone/>
              <a:defRPr sz="2800">
                <a:solidFill>
                  <a:srgbClr val="000066"/>
                </a:solidFill>
                <a:latin typeface="+mn-lt"/>
                <a:cs typeface="+mn-cs"/>
              </a:defRPr>
            </a:lvl2pPr>
            <a:lvl3pPr indent="0" algn="ctr">
              <a:spcBef>
                <a:spcPct val="20000"/>
              </a:spcBef>
              <a:buNone/>
              <a:defRPr sz="2400">
                <a:solidFill>
                  <a:srgbClr val="000066"/>
                </a:solidFill>
                <a:latin typeface="+mn-lt"/>
                <a:cs typeface="+mn-cs"/>
              </a:defRPr>
            </a:lvl3pPr>
            <a:lvl4pPr indent="0" algn="ctr">
              <a:spcBef>
                <a:spcPct val="20000"/>
              </a:spcBef>
              <a:buNone/>
              <a:defRPr sz="2000">
                <a:solidFill>
                  <a:srgbClr val="000066"/>
                </a:solidFill>
                <a:latin typeface="+mn-lt"/>
                <a:cs typeface="+mn-cs"/>
              </a:defRPr>
            </a:lvl4pPr>
            <a:lvl5pPr indent="0" algn="ctr">
              <a:spcBef>
                <a:spcPct val="20000"/>
              </a:spcBef>
              <a:buNone/>
              <a:defRPr sz="2000">
                <a:solidFill>
                  <a:srgbClr val="000066"/>
                </a:solidFill>
                <a:latin typeface="+mn-lt"/>
                <a:cs typeface="+mn-cs"/>
              </a:defRPr>
            </a:lvl5pPr>
            <a:lvl6pPr indent="0" algn="ctr" fontAlgn="base">
              <a:spcBef>
                <a:spcPct val="20000"/>
              </a:spcBef>
              <a:spcAft>
                <a:spcPct val="0"/>
              </a:spcAft>
              <a:buNone/>
              <a:defRPr sz="2000">
                <a:solidFill>
                  <a:srgbClr val="000066"/>
                </a:solidFill>
                <a:latin typeface="+mn-lt"/>
                <a:cs typeface="+mn-cs"/>
              </a:defRPr>
            </a:lvl6pPr>
            <a:lvl7pPr indent="0" algn="ctr" fontAlgn="base">
              <a:spcBef>
                <a:spcPct val="20000"/>
              </a:spcBef>
              <a:spcAft>
                <a:spcPct val="0"/>
              </a:spcAft>
              <a:buNone/>
              <a:defRPr sz="2000">
                <a:solidFill>
                  <a:srgbClr val="000066"/>
                </a:solidFill>
                <a:latin typeface="+mn-lt"/>
                <a:cs typeface="+mn-cs"/>
              </a:defRPr>
            </a:lvl7pPr>
            <a:lvl8pPr indent="0" algn="ctr" fontAlgn="base">
              <a:spcBef>
                <a:spcPct val="20000"/>
              </a:spcBef>
              <a:spcAft>
                <a:spcPct val="0"/>
              </a:spcAft>
              <a:buNone/>
              <a:defRPr sz="2000">
                <a:solidFill>
                  <a:srgbClr val="000066"/>
                </a:solidFill>
                <a:latin typeface="+mn-lt"/>
                <a:cs typeface="+mn-cs"/>
              </a:defRPr>
            </a:lvl8pPr>
            <a:lvl9pPr indent="0" algn="ctr" fontAlgn="base">
              <a:spcBef>
                <a:spcPct val="20000"/>
              </a:spcBef>
              <a:spcAft>
                <a:spcPct val="0"/>
              </a:spcAft>
              <a:buNone/>
              <a:defRPr sz="2000">
                <a:solidFill>
                  <a:srgbClr val="000066"/>
                </a:solidFill>
                <a:latin typeface="+mn-lt"/>
                <a:cs typeface="+mn-cs"/>
              </a:defRPr>
            </a:lvl9pPr>
          </a:lstStyle>
          <a:p>
            <a:r>
              <a:rPr lang="en-US" dirty="0"/>
              <a:t>alssalamu `</a:t>
            </a:r>
            <a:r>
              <a:rPr lang="en-US" dirty="0" err="1"/>
              <a:t>alayka</a:t>
            </a:r>
            <a:r>
              <a:rPr lang="en-US" dirty="0"/>
              <a:t> </a:t>
            </a:r>
            <a:r>
              <a:rPr lang="en-US" dirty="0" err="1"/>
              <a:t>ya</a:t>
            </a:r>
            <a:r>
              <a:rPr lang="en-US" dirty="0"/>
              <a:t> man `</a:t>
            </a:r>
            <a:r>
              <a:rPr lang="en-US" dirty="0" err="1"/>
              <a:t>indahu</a:t>
            </a:r>
            <a:r>
              <a:rPr lang="en-US" dirty="0"/>
              <a:t> `</a:t>
            </a:r>
            <a:r>
              <a:rPr lang="en-US" dirty="0" err="1"/>
              <a:t>ilmu</a:t>
            </a:r>
            <a:r>
              <a:rPr lang="en-US" dirty="0"/>
              <a:t> </a:t>
            </a:r>
            <a:r>
              <a:rPr lang="en-US" dirty="0" err="1"/>
              <a:t>alkitabi</a:t>
            </a:r>
            <a:endParaRPr lang="en-US" dirty="0"/>
          </a:p>
        </p:txBody>
      </p:sp>
      <p:sp>
        <p:nvSpPr>
          <p:cNvPr id="10" name="Text Box 13"/>
          <p:cNvSpPr txBox="1">
            <a:spLocks noChangeArrowheads="1"/>
          </p:cNvSpPr>
          <p:nvPr/>
        </p:nvSpPr>
        <p:spPr bwMode="auto">
          <a:xfrm>
            <a:off x="0" y="0"/>
            <a:ext cx="9144000" cy="336550"/>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1600" b="1" dirty="0" smtClean="0">
                <a:solidFill>
                  <a:srgbClr val="FFFF99"/>
                </a:solidFill>
                <a:latin typeface="Trebuchet MS" pitchFamily="34" charset="0"/>
              </a:rPr>
              <a:t>Ziyārat of Imam Ali (A.S) on 17th Rabi’al awwal</a:t>
            </a:r>
            <a:endParaRPr lang="en-US" sz="1600" b="1" dirty="0">
              <a:solidFill>
                <a:srgbClr val="FFFF99"/>
              </a:solidFill>
              <a:latin typeface="Trebuchet MS" pitchFamily="34" charset="0"/>
            </a:endParaRPr>
          </a:p>
        </p:txBody>
      </p:sp>
      <p:sp>
        <p:nvSpPr>
          <p:cNvPr id="13" name="Text Box 13"/>
          <p:cNvSpPr txBox="1">
            <a:spLocks noChangeArrowheads="1"/>
          </p:cNvSpPr>
          <p:nvPr/>
        </p:nvSpPr>
        <p:spPr bwMode="auto">
          <a:xfrm>
            <a:off x="4876800" y="-1002"/>
            <a:ext cx="4267200" cy="337552"/>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r" rtl="1"/>
            <a:r>
              <a:rPr lang="ar-SA" sz="1600" b="1" smtClean="0">
                <a:solidFill>
                  <a:srgbClr val="FFFF99"/>
                </a:solidFill>
                <a:latin typeface="Trebuchet MS" pitchFamily="34" charset="0"/>
              </a:rPr>
              <a:t>زيارة أمير المؤمنين (عليه السلام) يوم ١٧ ربيع الأول</a:t>
            </a:r>
          </a:p>
        </p:txBody>
      </p:sp>
    </p:spTree>
    <p:extLst>
      <p:ext uri="{BB962C8B-B14F-4D97-AF65-F5344CB8AC3E}">
        <p14:creationId xmlns:p14="http://schemas.microsoft.com/office/powerpoint/2010/main" val="330315673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13360" y="914400"/>
            <a:ext cx="8778240" cy="1470025"/>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rtl="1">
              <a:lnSpc>
                <a:spcPts val="5500"/>
              </a:lnSpc>
            </a:pPr>
            <a:r>
              <a:rPr lang="ar-SA" sz="7200" kern="1200">
                <a:latin typeface="Attari_Quran" pitchFamily="2" charset="-78"/>
                <a:ea typeface="+mn-ea"/>
                <a:cs typeface="Attari_Quran" pitchFamily="2" charset="-78"/>
              </a:rPr>
              <a:t>اَلسَّلاَمُ عَلَيْكَ يَا مِيزَانَ يَوْمِ </a:t>
            </a:r>
            <a:r>
              <a:rPr lang="ar-SA" sz="7200" kern="1200" err="1">
                <a:latin typeface="Attari_Quran" pitchFamily="2" charset="-78"/>
                <a:ea typeface="+mn-ea"/>
                <a:cs typeface="Attari_Quran" pitchFamily="2" charset="-78"/>
              </a:rPr>
              <a:t>ٱلْحِسَابِ</a:t>
            </a:r>
            <a:endParaRPr lang="en-US" sz="72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743200"/>
            <a:ext cx="8763000" cy="17526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342900" indent="-342900"/>
            <a:r>
              <a:rPr lang="en-US" b="1" kern="1200">
                <a:latin typeface="Arial" pitchFamily="34" charset="0"/>
                <a:ea typeface="MS Mincho" pitchFamily="49" charset="-128"/>
                <a:cs typeface="Arial" pitchFamily="34" charset="0"/>
              </a:rPr>
              <a:t>Peace be upon you, O criterion on the Judgment Day.</a:t>
            </a:r>
          </a:p>
        </p:txBody>
      </p:sp>
      <p:sp>
        <p:nvSpPr>
          <p:cNvPr id="7" name="Subtitle 4"/>
          <p:cNvSpPr txBox="1">
            <a:spLocks/>
          </p:cNvSpPr>
          <p:nvPr/>
        </p:nvSpPr>
        <p:spPr bwMode="auto">
          <a:xfrm>
            <a:off x="213360" y="5029200"/>
            <a:ext cx="877824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marL="342900" indent="-342900" algn="ctr">
              <a:spcBef>
                <a:spcPct val="20000"/>
              </a:spcBef>
              <a:buNone/>
              <a:defRPr sz="2400" b="1" i="1">
                <a:solidFill>
                  <a:srgbClr val="000066"/>
                </a:solidFill>
                <a:latin typeface="+mn-lt"/>
                <a:ea typeface="MS Mincho" pitchFamily="49" charset="-128"/>
                <a:cs typeface="+mn-cs"/>
              </a:defRPr>
            </a:lvl1pPr>
            <a:lvl2pPr indent="0" algn="ctr">
              <a:spcBef>
                <a:spcPct val="20000"/>
              </a:spcBef>
              <a:buNone/>
              <a:defRPr sz="2800">
                <a:solidFill>
                  <a:srgbClr val="000066"/>
                </a:solidFill>
                <a:latin typeface="+mn-lt"/>
                <a:cs typeface="+mn-cs"/>
              </a:defRPr>
            </a:lvl2pPr>
            <a:lvl3pPr indent="0" algn="ctr">
              <a:spcBef>
                <a:spcPct val="20000"/>
              </a:spcBef>
              <a:buNone/>
              <a:defRPr sz="2400">
                <a:solidFill>
                  <a:srgbClr val="000066"/>
                </a:solidFill>
                <a:latin typeface="+mn-lt"/>
                <a:cs typeface="+mn-cs"/>
              </a:defRPr>
            </a:lvl3pPr>
            <a:lvl4pPr indent="0" algn="ctr">
              <a:spcBef>
                <a:spcPct val="20000"/>
              </a:spcBef>
              <a:buNone/>
              <a:defRPr sz="2000">
                <a:solidFill>
                  <a:srgbClr val="000066"/>
                </a:solidFill>
                <a:latin typeface="+mn-lt"/>
                <a:cs typeface="+mn-cs"/>
              </a:defRPr>
            </a:lvl4pPr>
            <a:lvl5pPr indent="0" algn="ctr">
              <a:spcBef>
                <a:spcPct val="20000"/>
              </a:spcBef>
              <a:buNone/>
              <a:defRPr sz="2000">
                <a:solidFill>
                  <a:srgbClr val="000066"/>
                </a:solidFill>
                <a:latin typeface="+mn-lt"/>
                <a:cs typeface="+mn-cs"/>
              </a:defRPr>
            </a:lvl5pPr>
            <a:lvl6pPr indent="0" algn="ctr" fontAlgn="base">
              <a:spcBef>
                <a:spcPct val="20000"/>
              </a:spcBef>
              <a:spcAft>
                <a:spcPct val="0"/>
              </a:spcAft>
              <a:buNone/>
              <a:defRPr sz="2000">
                <a:solidFill>
                  <a:srgbClr val="000066"/>
                </a:solidFill>
                <a:latin typeface="+mn-lt"/>
                <a:cs typeface="+mn-cs"/>
              </a:defRPr>
            </a:lvl6pPr>
            <a:lvl7pPr indent="0" algn="ctr" fontAlgn="base">
              <a:spcBef>
                <a:spcPct val="20000"/>
              </a:spcBef>
              <a:spcAft>
                <a:spcPct val="0"/>
              </a:spcAft>
              <a:buNone/>
              <a:defRPr sz="2000">
                <a:solidFill>
                  <a:srgbClr val="000066"/>
                </a:solidFill>
                <a:latin typeface="+mn-lt"/>
                <a:cs typeface="+mn-cs"/>
              </a:defRPr>
            </a:lvl7pPr>
            <a:lvl8pPr indent="0" algn="ctr" fontAlgn="base">
              <a:spcBef>
                <a:spcPct val="20000"/>
              </a:spcBef>
              <a:spcAft>
                <a:spcPct val="0"/>
              </a:spcAft>
              <a:buNone/>
              <a:defRPr sz="2000">
                <a:solidFill>
                  <a:srgbClr val="000066"/>
                </a:solidFill>
                <a:latin typeface="+mn-lt"/>
                <a:cs typeface="+mn-cs"/>
              </a:defRPr>
            </a:lvl8pPr>
            <a:lvl9pPr indent="0" algn="ctr" fontAlgn="base">
              <a:spcBef>
                <a:spcPct val="20000"/>
              </a:spcBef>
              <a:spcAft>
                <a:spcPct val="0"/>
              </a:spcAft>
              <a:buNone/>
              <a:defRPr sz="2000">
                <a:solidFill>
                  <a:srgbClr val="000066"/>
                </a:solidFill>
                <a:latin typeface="+mn-lt"/>
                <a:cs typeface="+mn-cs"/>
              </a:defRPr>
            </a:lvl9pPr>
          </a:lstStyle>
          <a:p>
            <a:r>
              <a:rPr lang="en-US" dirty="0"/>
              <a:t>alssalamu `</a:t>
            </a:r>
            <a:r>
              <a:rPr lang="en-US" dirty="0" err="1"/>
              <a:t>alayka</a:t>
            </a:r>
            <a:r>
              <a:rPr lang="en-US" dirty="0"/>
              <a:t> </a:t>
            </a:r>
            <a:r>
              <a:rPr lang="en-US" dirty="0" err="1"/>
              <a:t>ya</a:t>
            </a:r>
            <a:r>
              <a:rPr lang="en-US" dirty="0"/>
              <a:t> </a:t>
            </a:r>
            <a:r>
              <a:rPr lang="en-US" dirty="0" err="1"/>
              <a:t>mizana</a:t>
            </a:r>
            <a:r>
              <a:rPr lang="en-US" dirty="0"/>
              <a:t> </a:t>
            </a:r>
            <a:r>
              <a:rPr lang="en-US" dirty="0" err="1"/>
              <a:t>yawmi</a:t>
            </a:r>
            <a:r>
              <a:rPr lang="en-US" dirty="0"/>
              <a:t> </a:t>
            </a:r>
            <a:r>
              <a:rPr lang="en-US" dirty="0" err="1"/>
              <a:t>alhisabi</a:t>
            </a:r>
            <a:endParaRPr lang="en-US" dirty="0"/>
          </a:p>
        </p:txBody>
      </p:sp>
      <p:sp>
        <p:nvSpPr>
          <p:cNvPr id="10" name="Text Box 13"/>
          <p:cNvSpPr txBox="1">
            <a:spLocks noChangeArrowheads="1"/>
          </p:cNvSpPr>
          <p:nvPr/>
        </p:nvSpPr>
        <p:spPr bwMode="auto">
          <a:xfrm>
            <a:off x="0" y="0"/>
            <a:ext cx="9144000" cy="336550"/>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1600" b="1" dirty="0" smtClean="0">
                <a:solidFill>
                  <a:srgbClr val="FFFF99"/>
                </a:solidFill>
                <a:latin typeface="Trebuchet MS" pitchFamily="34" charset="0"/>
              </a:rPr>
              <a:t>Ziyārat of Imam Ali (A.S) on 17th Rabi’al awwal</a:t>
            </a:r>
            <a:endParaRPr lang="en-US" sz="1600" b="1" dirty="0">
              <a:solidFill>
                <a:srgbClr val="FFFF99"/>
              </a:solidFill>
              <a:latin typeface="Trebuchet MS" pitchFamily="34" charset="0"/>
            </a:endParaRPr>
          </a:p>
        </p:txBody>
      </p:sp>
      <p:sp>
        <p:nvSpPr>
          <p:cNvPr id="13" name="Text Box 13"/>
          <p:cNvSpPr txBox="1">
            <a:spLocks noChangeArrowheads="1"/>
          </p:cNvSpPr>
          <p:nvPr/>
        </p:nvSpPr>
        <p:spPr bwMode="auto">
          <a:xfrm>
            <a:off x="4876800" y="-1002"/>
            <a:ext cx="4267200" cy="337552"/>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r" rtl="1"/>
            <a:r>
              <a:rPr lang="ar-SA" sz="1600" b="1" smtClean="0">
                <a:solidFill>
                  <a:srgbClr val="FFFF99"/>
                </a:solidFill>
                <a:latin typeface="Trebuchet MS" pitchFamily="34" charset="0"/>
              </a:rPr>
              <a:t>زيارة أمير المؤمنين (عليه السلام) يوم ١٧ ربيع الأول</a:t>
            </a:r>
          </a:p>
        </p:txBody>
      </p:sp>
    </p:spTree>
    <p:extLst>
      <p:ext uri="{BB962C8B-B14F-4D97-AF65-F5344CB8AC3E}">
        <p14:creationId xmlns:p14="http://schemas.microsoft.com/office/powerpoint/2010/main" val="2768229824"/>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13360" y="914400"/>
            <a:ext cx="8778240" cy="1470025"/>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rtl="1">
              <a:lnSpc>
                <a:spcPts val="5500"/>
              </a:lnSpc>
            </a:pPr>
            <a:r>
              <a:rPr lang="ar-SA" sz="7200" kern="1200" dirty="0">
                <a:latin typeface="Attari_Quran" pitchFamily="2" charset="-78"/>
                <a:ea typeface="+mn-ea"/>
                <a:cs typeface="Attari_Quran" pitchFamily="2" charset="-78"/>
              </a:rPr>
              <a:t>اَلسَّلاَمُ عَلَىٰ رَسُولِ </a:t>
            </a:r>
            <a:r>
              <a:rPr lang="ar-SA" sz="7200" kern="1200" dirty="0" err="1">
                <a:latin typeface="Attari_Quran" pitchFamily="2" charset="-78"/>
                <a:ea typeface="+mn-ea"/>
                <a:cs typeface="Attari_Quran" pitchFamily="2" charset="-78"/>
              </a:rPr>
              <a:t>ٱللَّهِ</a:t>
            </a:r>
            <a:endParaRPr lang="en-US" sz="7200" kern="1200" dirty="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743200"/>
            <a:ext cx="8839200" cy="17526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342900" indent="-342900"/>
            <a:r>
              <a:rPr lang="en-US" b="1" kern="1200">
                <a:latin typeface="Arial" pitchFamily="34" charset="0"/>
                <a:ea typeface="MS Mincho" pitchFamily="49" charset="-128"/>
                <a:cs typeface="Arial" pitchFamily="34" charset="0"/>
              </a:rPr>
              <a:t>Peace be upon the Messenger of Allah.</a:t>
            </a:r>
          </a:p>
        </p:txBody>
      </p:sp>
      <p:sp>
        <p:nvSpPr>
          <p:cNvPr id="7" name="Subtitle 4"/>
          <p:cNvSpPr txBox="1">
            <a:spLocks/>
          </p:cNvSpPr>
          <p:nvPr/>
        </p:nvSpPr>
        <p:spPr bwMode="auto">
          <a:xfrm>
            <a:off x="213360" y="5029200"/>
            <a:ext cx="877824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marL="342900" indent="-342900" algn="ctr">
              <a:spcBef>
                <a:spcPct val="20000"/>
              </a:spcBef>
              <a:buNone/>
              <a:defRPr sz="2400" b="1" i="1">
                <a:solidFill>
                  <a:srgbClr val="000066"/>
                </a:solidFill>
                <a:latin typeface="+mn-lt"/>
                <a:ea typeface="MS Mincho" pitchFamily="49" charset="-128"/>
                <a:cs typeface="+mn-cs"/>
              </a:defRPr>
            </a:lvl1pPr>
            <a:lvl2pPr indent="0" algn="ctr">
              <a:spcBef>
                <a:spcPct val="20000"/>
              </a:spcBef>
              <a:buNone/>
              <a:defRPr sz="2800">
                <a:solidFill>
                  <a:srgbClr val="000066"/>
                </a:solidFill>
                <a:latin typeface="+mn-lt"/>
                <a:cs typeface="+mn-cs"/>
              </a:defRPr>
            </a:lvl2pPr>
            <a:lvl3pPr indent="0" algn="ctr">
              <a:spcBef>
                <a:spcPct val="20000"/>
              </a:spcBef>
              <a:buNone/>
              <a:defRPr sz="2400">
                <a:solidFill>
                  <a:srgbClr val="000066"/>
                </a:solidFill>
                <a:latin typeface="+mn-lt"/>
                <a:cs typeface="+mn-cs"/>
              </a:defRPr>
            </a:lvl3pPr>
            <a:lvl4pPr indent="0" algn="ctr">
              <a:spcBef>
                <a:spcPct val="20000"/>
              </a:spcBef>
              <a:buNone/>
              <a:defRPr sz="2000">
                <a:solidFill>
                  <a:srgbClr val="000066"/>
                </a:solidFill>
                <a:latin typeface="+mn-lt"/>
                <a:cs typeface="+mn-cs"/>
              </a:defRPr>
            </a:lvl4pPr>
            <a:lvl5pPr indent="0" algn="ctr">
              <a:spcBef>
                <a:spcPct val="20000"/>
              </a:spcBef>
              <a:buNone/>
              <a:defRPr sz="2000">
                <a:solidFill>
                  <a:srgbClr val="000066"/>
                </a:solidFill>
                <a:latin typeface="+mn-lt"/>
                <a:cs typeface="+mn-cs"/>
              </a:defRPr>
            </a:lvl5pPr>
            <a:lvl6pPr indent="0" algn="ctr" fontAlgn="base">
              <a:spcBef>
                <a:spcPct val="20000"/>
              </a:spcBef>
              <a:spcAft>
                <a:spcPct val="0"/>
              </a:spcAft>
              <a:buNone/>
              <a:defRPr sz="2000">
                <a:solidFill>
                  <a:srgbClr val="000066"/>
                </a:solidFill>
                <a:latin typeface="+mn-lt"/>
                <a:cs typeface="+mn-cs"/>
              </a:defRPr>
            </a:lvl6pPr>
            <a:lvl7pPr indent="0" algn="ctr" fontAlgn="base">
              <a:spcBef>
                <a:spcPct val="20000"/>
              </a:spcBef>
              <a:spcAft>
                <a:spcPct val="0"/>
              </a:spcAft>
              <a:buNone/>
              <a:defRPr sz="2000">
                <a:solidFill>
                  <a:srgbClr val="000066"/>
                </a:solidFill>
                <a:latin typeface="+mn-lt"/>
                <a:cs typeface="+mn-cs"/>
              </a:defRPr>
            </a:lvl7pPr>
            <a:lvl8pPr indent="0" algn="ctr" fontAlgn="base">
              <a:spcBef>
                <a:spcPct val="20000"/>
              </a:spcBef>
              <a:spcAft>
                <a:spcPct val="0"/>
              </a:spcAft>
              <a:buNone/>
              <a:defRPr sz="2000">
                <a:solidFill>
                  <a:srgbClr val="000066"/>
                </a:solidFill>
                <a:latin typeface="+mn-lt"/>
                <a:cs typeface="+mn-cs"/>
              </a:defRPr>
            </a:lvl8pPr>
            <a:lvl9pPr indent="0" algn="ctr" fontAlgn="base">
              <a:spcBef>
                <a:spcPct val="20000"/>
              </a:spcBef>
              <a:spcAft>
                <a:spcPct val="0"/>
              </a:spcAft>
              <a:buNone/>
              <a:defRPr sz="2000">
                <a:solidFill>
                  <a:srgbClr val="000066"/>
                </a:solidFill>
                <a:latin typeface="+mn-lt"/>
                <a:cs typeface="+mn-cs"/>
              </a:defRPr>
            </a:lvl9pPr>
          </a:lstStyle>
          <a:p>
            <a:r>
              <a:rPr lang="en-US" dirty="0"/>
              <a:t>alssalamu `ala </a:t>
            </a:r>
            <a:r>
              <a:rPr lang="en-US" dirty="0" err="1"/>
              <a:t>rasuli</a:t>
            </a:r>
            <a:r>
              <a:rPr lang="en-US" dirty="0"/>
              <a:t> </a:t>
            </a:r>
            <a:r>
              <a:rPr lang="en-US" dirty="0" err="1"/>
              <a:t>allahi</a:t>
            </a:r>
            <a:endParaRPr lang="en-US" dirty="0"/>
          </a:p>
        </p:txBody>
      </p:sp>
      <p:sp>
        <p:nvSpPr>
          <p:cNvPr id="10" name="Text Box 13"/>
          <p:cNvSpPr txBox="1">
            <a:spLocks noChangeArrowheads="1"/>
          </p:cNvSpPr>
          <p:nvPr/>
        </p:nvSpPr>
        <p:spPr bwMode="auto">
          <a:xfrm>
            <a:off x="0" y="0"/>
            <a:ext cx="9144000" cy="336550"/>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1600" b="1" dirty="0" smtClean="0">
                <a:solidFill>
                  <a:srgbClr val="FFFF99"/>
                </a:solidFill>
                <a:latin typeface="Trebuchet MS" pitchFamily="34" charset="0"/>
              </a:rPr>
              <a:t>Ziyārat of Imam Ali (A.S) on 17th Rabi’al awwal</a:t>
            </a:r>
            <a:endParaRPr lang="en-US" sz="1600" b="1" dirty="0">
              <a:solidFill>
                <a:srgbClr val="FFFF99"/>
              </a:solidFill>
              <a:latin typeface="Trebuchet MS" pitchFamily="34" charset="0"/>
            </a:endParaRPr>
          </a:p>
        </p:txBody>
      </p:sp>
      <p:sp>
        <p:nvSpPr>
          <p:cNvPr id="13" name="Text Box 13"/>
          <p:cNvSpPr txBox="1">
            <a:spLocks noChangeArrowheads="1"/>
          </p:cNvSpPr>
          <p:nvPr/>
        </p:nvSpPr>
        <p:spPr bwMode="auto">
          <a:xfrm>
            <a:off x="4876800" y="-1002"/>
            <a:ext cx="4267200" cy="337552"/>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r" rtl="1"/>
            <a:r>
              <a:rPr lang="ar-SA" sz="1600" b="1" smtClean="0">
                <a:solidFill>
                  <a:srgbClr val="FFFF99"/>
                </a:solidFill>
                <a:latin typeface="Trebuchet MS" pitchFamily="34" charset="0"/>
              </a:rPr>
              <a:t>زيارة أمير المؤمنين (عليه السلام) يوم ١٧ ربيع الأول</a:t>
            </a:r>
          </a:p>
        </p:txBody>
      </p:sp>
      <p:sp>
        <p:nvSpPr>
          <p:cNvPr id="2" name="Rectangle 1"/>
          <p:cNvSpPr/>
          <p:nvPr/>
        </p:nvSpPr>
        <p:spPr>
          <a:xfrm>
            <a:off x="2209800" y="578823"/>
            <a:ext cx="4800600" cy="400110"/>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ctr"/>
            <a:r>
              <a:rPr lang="en-US" sz="2000" b="1">
                <a:solidFill>
                  <a:srgbClr val="FFFF99"/>
                </a:solidFill>
                <a:latin typeface="Trebuchet MS" pitchFamily="34" charset="0"/>
              </a:rPr>
              <a:t> You may then say the following:</a:t>
            </a:r>
          </a:p>
        </p:txBody>
      </p:sp>
    </p:spTree>
    <p:extLst>
      <p:ext uri="{BB962C8B-B14F-4D97-AF65-F5344CB8AC3E}">
        <p14:creationId xmlns:p14="http://schemas.microsoft.com/office/powerpoint/2010/main" val="316883121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13360" y="914400"/>
            <a:ext cx="8778240" cy="1470025"/>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rtl="1">
              <a:lnSpc>
                <a:spcPts val="5500"/>
              </a:lnSpc>
            </a:pPr>
            <a:r>
              <a:rPr lang="ar-SA" sz="7200" kern="1200">
                <a:latin typeface="Attari_Quran" pitchFamily="2" charset="-78"/>
                <a:ea typeface="+mn-ea"/>
                <a:cs typeface="Attari_Quran" pitchFamily="2" charset="-78"/>
              </a:rPr>
              <a:t>اَلسَّلاَمُ عَلَيْكَ يَا فَاصِلَ </a:t>
            </a:r>
            <a:r>
              <a:rPr lang="ar-SA" sz="7200" kern="1200" err="1">
                <a:latin typeface="Attari_Quran" pitchFamily="2" charset="-78"/>
                <a:ea typeface="+mn-ea"/>
                <a:cs typeface="Attari_Quran" pitchFamily="2" charset="-78"/>
              </a:rPr>
              <a:t>ٱلْحُكْمِ</a:t>
            </a:r>
            <a:r>
              <a:rPr lang="ar-SA" sz="7200" kern="1200">
                <a:latin typeface="Attari_Quran" pitchFamily="2" charset="-78"/>
                <a:ea typeface="+mn-ea"/>
                <a:cs typeface="Attari_Quran" pitchFamily="2" charset="-78"/>
              </a:rPr>
              <a:t> </a:t>
            </a:r>
            <a:r>
              <a:rPr lang="ar-SA" sz="7200" kern="1200" err="1">
                <a:latin typeface="Attari_Quran" pitchFamily="2" charset="-78"/>
                <a:ea typeface="+mn-ea"/>
                <a:cs typeface="Attari_Quran" pitchFamily="2" charset="-78"/>
              </a:rPr>
              <a:t>ٱلنَّاطِقَ</a:t>
            </a:r>
            <a:r>
              <a:rPr lang="ar-SA" sz="7200" kern="1200">
                <a:latin typeface="Attari_Quran" pitchFamily="2" charset="-78"/>
                <a:ea typeface="+mn-ea"/>
                <a:cs typeface="Attari_Quran" pitchFamily="2" charset="-78"/>
              </a:rPr>
              <a:t> </a:t>
            </a:r>
            <a:r>
              <a:rPr lang="ar-SA" sz="7200" kern="1200" err="1">
                <a:latin typeface="Attari_Quran" pitchFamily="2" charset="-78"/>
                <a:ea typeface="+mn-ea"/>
                <a:cs typeface="Attari_Quran" pitchFamily="2" charset="-78"/>
              </a:rPr>
              <a:t>بِٱلصَّوَابِ</a:t>
            </a:r>
            <a:endParaRPr lang="en-US" sz="72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743200"/>
            <a:ext cx="8763000" cy="17526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342900" indent="-342900"/>
            <a:r>
              <a:rPr lang="en-US" b="1" kern="1200">
                <a:latin typeface="Arial" pitchFamily="34" charset="0"/>
                <a:ea typeface="MS Mincho" pitchFamily="49" charset="-128"/>
                <a:cs typeface="Arial" pitchFamily="34" charset="0"/>
              </a:rPr>
              <a:t>Peace be upon you, O solver of all quarrels and spokesman of truth.</a:t>
            </a:r>
          </a:p>
        </p:txBody>
      </p:sp>
      <p:sp>
        <p:nvSpPr>
          <p:cNvPr id="7" name="Subtitle 4"/>
          <p:cNvSpPr txBox="1">
            <a:spLocks/>
          </p:cNvSpPr>
          <p:nvPr/>
        </p:nvSpPr>
        <p:spPr bwMode="auto">
          <a:xfrm>
            <a:off x="213360" y="5029200"/>
            <a:ext cx="877824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marL="342900" indent="-342900" algn="ctr">
              <a:spcBef>
                <a:spcPct val="20000"/>
              </a:spcBef>
              <a:buNone/>
              <a:defRPr sz="2400" b="1" i="1">
                <a:solidFill>
                  <a:srgbClr val="000066"/>
                </a:solidFill>
                <a:latin typeface="+mn-lt"/>
                <a:ea typeface="MS Mincho" pitchFamily="49" charset="-128"/>
                <a:cs typeface="+mn-cs"/>
              </a:defRPr>
            </a:lvl1pPr>
            <a:lvl2pPr indent="0" algn="ctr">
              <a:spcBef>
                <a:spcPct val="20000"/>
              </a:spcBef>
              <a:buNone/>
              <a:defRPr sz="2800">
                <a:solidFill>
                  <a:srgbClr val="000066"/>
                </a:solidFill>
                <a:latin typeface="+mn-lt"/>
                <a:cs typeface="+mn-cs"/>
              </a:defRPr>
            </a:lvl2pPr>
            <a:lvl3pPr indent="0" algn="ctr">
              <a:spcBef>
                <a:spcPct val="20000"/>
              </a:spcBef>
              <a:buNone/>
              <a:defRPr sz="2400">
                <a:solidFill>
                  <a:srgbClr val="000066"/>
                </a:solidFill>
                <a:latin typeface="+mn-lt"/>
                <a:cs typeface="+mn-cs"/>
              </a:defRPr>
            </a:lvl3pPr>
            <a:lvl4pPr indent="0" algn="ctr">
              <a:spcBef>
                <a:spcPct val="20000"/>
              </a:spcBef>
              <a:buNone/>
              <a:defRPr sz="2000">
                <a:solidFill>
                  <a:srgbClr val="000066"/>
                </a:solidFill>
                <a:latin typeface="+mn-lt"/>
                <a:cs typeface="+mn-cs"/>
              </a:defRPr>
            </a:lvl4pPr>
            <a:lvl5pPr indent="0" algn="ctr">
              <a:spcBef>
                <a:spcPct val="20000"/>
              </a:spcBef>
              <a:buNone/>
              <a:defRPr sz="2000">
                <a:solidFill>
                  <a:srgbClr val="000066"/>
                </a:solidFill>
                <a:latin typeface="+mn-lt"/>
                <a:cs typeface="+mn-cs"/>
              </a:defRPr>
            </a:lvl5pPr>
            <a:lvl6pPr indent="0" algn="ctr" fontAlgn="base">
              <a:spcBef>
                <a:spcPct val="20000"/>
              </a:spcBef>
              <a:spcAft>
                <a:spcPct val="0"/>
              </a:spcAft>
              <a:buNone/>
              <a:defRPr sz="2000">
                <a:solidFill>
                  <a:srgbClr val="000066"/>
                </a:solidFill>
                <a:latin typeface="+mn-lt"/>
                <a:cs typeface="+mn-cs"/>
              </a:defRPr>
            </a:lvl6pPr>
            <a:lvl7pPr indent="0" algn="ctr" fontAlgn="base">
              <a:spcBef>
                <a:spcPct val="20000"/>
              </a:spcBef>
              <a:spcAft>
                <a:spcPct val="0"/>
              </a:spcAft>
              <a:buNone/>
              <a:defRPr sz="2000">
                <a:solidFill>
                  <a:srgbClr val="000066"/>
                </a:solidFill>
                <a:latin typeface="+mn-lt"/>
                <a:cs typeface="+mn-cs"/>
              </a:defRPr>
            </a:lvl7pPr>
            <a:lvl8pPr indent="0" algn="ctr" fontAlgn="base">
              <a:spcBef>
                <a:spcPct val="20000"/>
              </a:spcBef>
              <a:spcAft>
                <a:spcPct val="0"/>
              </a:spcAft>
              <a:buNone/>
              <a:defRPr sz="2000">
                <a:solidFill>
                  <a:srgbClr val="000066"/>
                </a:solidFill>
                <a:latin typeface="+mn-lt"/>
                <a:cs typeface="+mn-cs"/>
              </a:defRPr>
            </a:lvl8pPr>
            <a:lvl9pPr indent="0" algn="ctr" fontAlgn="base">
              <a:spcBef>
                <a:spcPct val="20000"/>
              </a:spcBef>
              <a:spcAft>
                <a:spcPct val="0"/>
              </a:spcAft>
              <a:buNone/>
              <a:defRPr sz="2000">
                <a:solidFill>
                  <a:srgbClr val="000066"/>
                </a:solidFill>
                <a:latin typeface="+mn-lt"/>
                <a:cs typeface="+mn-cs"/>
              </a:defRPr>
            </a:lvl9pPr>
          </a:lstStyle>
          <a:p>
            <a:r>
              <a:rPr lang="en-US" dirty="0"/>
              <a:t>alssalamu `</a:t>
            </a:r>
            <a:r>
              <a:rPr lang="en-US" dirty="0" err="1"/>
              <a:t>alayka</a:t>
            </a:r>
            <a:r>
              <a:rPr lang="en-US" dirty="0"/>
              <a:t> </a:t>
            </a:r>
            <a:r>
              <a:rPr lang="en-US" dirty="0" err="1"/>
              <a:t>ya</a:t>
            </a:r>
            <a:r>
              <a:rPr lang="en-US" dirty="0"/>
              <a:t> </a:t>
            </a:r>
            <a:r>
              <a:rPr lang="en-US" dirty="0" err="1"/>
              <a:t>fasila</a:t>
            </a:r>
            <a:r>
              <a:rPr lang="en-US" dirty="0"/>
              <a:t> </a:t>
            </a:r>
            <a:r>
              <a:rPr lang="en-US" dirty="0" err="1"/>
              <a:t>alhukmi</a:t>
            </a:r>
            <a:r>
              <a:rPr lang="en-US" dirty="0"/>
              <a:t> </a:t>
            </a:r>
            <a:r>
              <a:rPr lang="en-US" dirty="0" err="1"/>
              <a:t>alnnatiqa</a:t>
            </a:r>
            <a:r>
              <a:rPr lang="en-US" dirty="0"/>
              <a:t> </a:t>
            </a:r>
            <a:r>
              <a:rPr lang="en-US" dirty="0" err="1"/>
              <a:t>bilssawabi</a:t>
            </a:r>
            <a:endParaRPr lang="en-US" dirty="0"/>
          </a:p>
        </p:txBody>
      </p:sp>
      <p:sp>
        <p:nvSpPr>
          <p:cNvPr id="10" name="Text Box 13"/>
          <p:cNvSpPr txBox="1">
            <a:spLocks noChangeArrowheads="1"/>
          </p:cNvSpPr>
          <p:nvPr/>
        </p:nvSpPr>
        <p:spPr bwMode="auto">
          <a:xfrm>
            <a:off x="0" y="0"/>
            <a:ext cx="9144000" cy="336550"/>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1600" b="1" dirty="0" smtClean="0">
                <a:solidFill>
                  <a:srgbClr val="FFFF99"/>
                </a:solidFill>
                <a:latin typeface="Trebuchet MS" pitchFamily="34" charset="0"/>
              </a:rPr>
              <a:t>Ziyārat of Imam Ali (A.S) on 17th Rabi’al awwal</a:t>
            </a:r>
            <a:endParaRPr lang="en-US" sz="1600" b="1" dirty="0">
              <a:solidFill>
                <a:srgbClr val="FFFF99"/>
              </a:solidFill>
              <a:latin typeface="Trebuchet MS" pitchFamily="34" charset="0"/>
            </a:endParaRPr>
          </a:p>
        </p:txBody>
      </p:sp>
      <p:sp>
        <p:nvSpPr>
          <p:cNvPr id="13" name="Text Box 13"/>
          <p:cNvSpPr txBox="1">
            <a:spLocks noChangeArrowheads="1"/>
          </p:cNvSpPr>
          <p:nvPr/>
        </p:nvSpPr>
        <p:spPr bwMode="auto">
          <a:xfrm>
            <a:off x="4876800" y="-1002"/>
            <a:ext cx="4267200" cy="337552"/>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r" rtl="1"/>
            <a:r>
              <a:rPr lang="ar-SA" sz="1600" b="1" smtClean="0">
                <a:solidFill>
                  <a:srgbClr val="FFFF99"/>
                </a:solidFill>
                <a:latin typeface="Trebuchet MS" pitchFamily="34" charset="0"/>
              </a:rPr>
              <a:t>زيارة أمير المؤمنين (عليه السلام) يوم ١٧ ربيع الأول</a:t>
            </a:r>
          </a:p>
        </p:txBody>
      </p:sp>
    </p:spTree>
    <p:extLst>
      <p:ext uri="{BB962C8B-B14F-4D97-AF65-F5344CB8AC3E}">
        <p14:creationId xmlns:p14="http://schemas.microsoft.com/office/powerpoint/2010/main" val="19221486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13360" y="914400"/>
            <a:ext cx="8778240" cy="1470025"/>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rtl="1">
              <a:lnSpc>
                <a:spcPts val="5500"/>
              </a:lnSpc>
            </a:pPr>
            <a:r>
              <a:rPr lang="ar-SA" sz="7200" kern="1200">
                <a:latin typeface="Attari_Quran" pitchFamily="2" charset="-78"/>
                <a:ea typeface="+mn-ea"/>
                <a:cs typeface="Attari_Quran" pitchFamily="2" charset="-78"/>
              </a:rPr>
              <a:t>اَلسَّلاَمُ عَلَيْكَ ايُّهَا </a:t>
            </a:r>
            <a:r>
              <a:rPr lang="ar-SA" sz="7200" kern="1200" err="1">
                <a:latin typeface="Attari_Quran" pitchFamily="2" charset="-78"/>
                <a:ea typeface="+mn-ea"/>
                <a:cs typeface="Attari_Quran" pitchFamily="2" charset="-78"/>
              </a:rPr>
              <a:t>ٱلْمُتَصَدِّقُ</a:t>
            </a:r>
            <a:r>
              <a:rPr lang="ar-SA" sz="7200" kern="1200">
                <a:latin typeface="Attari_Quran" pitchFamily="2" charset="-78"/>
                <a:ea typeface="+mn-ea"/>
                <a:cs typeface="Attari_Quran" pitchFamily="2" charset="-78"/>
              </a:rPr>
              <a:t> </a:t>
            </a:r>
            <a:r>
              <a:rPr lang="ar-SA" sz="7200" kern="1200" err="1">
                <a:latin typeface="Attari_Quran" pitchFamily="2" charset="-78"/>
                <a:ea typeface="+mn-ea"/>
                <a:cs typeface="Attari_Quran" pitchFamily="2" charset="-78"/>
              </a:rPr>
              <a:t>بِٱلْخَاتَمِ</a:t>
            </a:r>
            <a:r>
              <a:rPr lang="ar-SA" sz="7200" kern="1200">
                <a:latin typeface="Attari_Quran" pitchFamily="2" charset="-78"/>
                <a:ea typeface="+mn-ea"/>
                <a:cs typeface="Attari_Quran" pitchFamily="2" charset="-78"/>
              </a:rPr>
              <a:t> فِي </a:t>
            </a:r>
            <a:r>
              <a:rPr lang="ar-SA" sz="7200" kern="1200" err="1">
                <a:latin typeface="Attari_Quran" pitchFamily="2" charset="-78"/>
                <a:ea typeface="+mn-ea"/>
                <a:cs typeface="Attari_Quran" pitchFamily="2" charset="-78"/>
              </a:rPr>
              <a:t>ٱلْمِحْرَابِ</a:t>
            </a:r>
            <a:endParaRPr lang="en-US" sz="72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743200"/>
            <a:ext cx="8763000" cy="17526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342900" indent="-342900"/>
            <a:r>
              <a:rPr lang="en-US" b="1" kern="1200">
                <a:latin typeface="Arial" pitchFamily="34" charset="0"/>
                <a:ea typeface="MS Mincho" pitchFamily="49" charset="-128"/>
                <a:cs typeface="Arial" pitchFamily="34" charset="0"/>
              </a:rPr>
              <a:t>Peace be upon you, O he who gave his ring as alms while being in the prayer niche.</a:t>
            </a:r>
          </a:p>
        </p:txBody>
      </p:sp>
      <p:sp>
        <p:nvSpPr>
          <p:cNvPr id="7" name="Subtitle 4"/>
          <p:cNvSpPr txBox="1">
            <a:spLocks/>
          </p:cNvSpPr>
          <p:nvPr/>
        </p:nvSpPr>
        <p:spPr bwMode="auto">
          <a:xfrm>
            <a:off x="213360" y="5029200"/>
            <a:ext cx="877824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marL="342900" indent="-342900" algn="ctr">
              <a:spcBef>
                <a:spcPct val="20000"/>
              </a:spcBef>
              <a:buNone/>
              <a:defRPr sz="2400" b="1" i="1">
                <a:solidFill>
                  <a:srgbClr val="000066"/>
                </a:solidFill>
                <a:latin typeface="+mn-lt"/>
                <a:ea typeface="MS Mincho" pitchFamily="49" charset="-128"/>
                <a:cs typeface="+mn-cs"/>
              </a:defRPr>
            </a:lvl1pPr>
            <a:lvl2pPr indent="0" algn="ctr">
              <a:spcBef>
                <a:spcPct val="20000"/>
              </a:spcBef>
              <a:buNone/>
              <a:defRPr sz="2800">
                <a:solidFill>
                  <a:srgbClr val="000066"/>
                </a:solidFill>
                <a:latin typeface="+mn-lt"/>
                <a:cs typeface="+mn-cs"/>
              </a:defRPr>
            </a:lvl2pPr>
            <a:lvl3pPr indent="0" algn="ctr">
              <a:spcBef>
                <a:spcPct val="20000"/>
              </a:spcBef>
              <a:buNone/>
              <a:defRPr sz="2400">
                <a:solidFill>
                  <a:srgbClr val="000066"/>
                </a:solidFill>
                <a:latin typeface="+mn-lt"/>
                <a:cs typeface="+mn-cs"/>
              </a:defRPr>
            </a:lvl3pPr>
            <a:lvl4pPr indent="0" algn="ctr">
              <a:spcBef>
                <a:spcPct val="20000"/>
              </a:spcBef>
              <a:buNone/>
              <a:defRPr sz="2000">
                <a:solidFill>
                  <a:srgbClr val="000066"/>
                </a:solidFill>
                <a:latin typeface="+mn-lt"/>
                <a:cs typeface="+mn-cs"/>
              </a:defRPr>
            </a:lvl4pPr>
            <a:lvl5pPr indent="0" algn="ctr">
              <a:spcBef>
                <a:spcPct val="20000"/>
              </a:spcBef>
              <a:buNone/>
              <a:defRPr sz="2000">
                <a:solidFill>
                  <a:srgbClr val="000066"/>
                </a:solidFill>
                <a:latin typeface="+mn-lt"/>
                <a:cs typeface="+mn-cs"/>
              </a:defRPr>
            </a:lvl5pPr>
            <a:lvl6pPr indent="0" algn="ctr" fontAlgn="base">
              <a:spcBef>
                <a:spcPct val="20000"/>
              </a:spcBef>
              <a:spcAft>
                <a:spcPct val="0"/>
              </a:spcAft>
              <a:buNone/>
              <a:defRPr sz="2000">
                <a:solidFill>
                  <a:srgbClr val="000066"/>
                </a:solidFill>
                <a:latin typeface="+mn-lt"/>
                <a:cs typeface="+mn-cs"/>
              </a:defRPr>
            </a:lvl6pPr>
            <a:lvl7pPr indent="0" algn="ctr" fontAlgn="base">
              <a:spcBef>
                <a:spcPct val="20000"/>
              </a:spcBef>
              <a:spcAft>
                <a:spcPct val="0"/>
              </a:spcAft>
              <a:buNone/>
              <a:defRPr sz="2000">
                <a:solidFill>
                  <a:srgbClr val="000066"/>
                </a:solidFill>
                <a:latin typeface="+mn-lt"/>
                <a:cs typeface="+mn-cs"/>
              </a:defRPr>
            </a:lvl7pPr>
            <a:lvl8pPr indent="0" algn="ctr" fontAlgn="base">
              <a:spcBef>
                <a:spcPct val="20000"/>
              </a:spcBef>
              <a:spcAft>
                <a:spcPct val="0"/>
              </a:spcAft>
              <a:buNone/>
              <a:defRPr sz="2000">
                <a:solidFill>
                  <a:srgbClr val="000066"/>
                </a:solidFill>
                <a:latin typeface="+mn-lt"/>
                <a:cs typeface="+mn-cs"/>
              </a:defRPr>
            </a:lvl8pPr>
            <a:lvl9pPr indent="0" algn="ctr" fontAlgn="base">
              <a:spcBef>
                <a:spcPct val="20000"/>
              </a:spcBef>
              <a:spcAft>
                <a:spcPct val="0"/>
              </a:spcAft>
              <a:buNone/>
              <a:defRPr sz="2000">
                <a:solidFill>
                  <a:srgbClr val="000066"/>
                </a:solidFill>
                <a:latin typeface="+mn-lt"/>
                <a:cs typeface="+mn-cs"/>
              </a:defRPr>
            </a:lvl9pPr>
          </a:lstStyle>
          <a:p>
            <a:r>
              <a:rPr lang="en-US" dirty="0"/>
              <a:t>alssalamu `</a:t>
            </a:r>
            <a:r>
              <a:rPr lang="en-US" dirty="0" err="1"/>
              <a:t>alayka</a:t>
            </a:r>
            <a:r>
              <a:rPr lang="en-US" dirty="0"/>
              <a:t> </a:t>
            </a:r>
            <a:r>
              <a:rPr lang="en-US" dirty="0" err="1"/>
              <a:t>ayyuha</a:t>
            </a:r>
            <a:r>
              <a:rPr lang="en-US" dirty="0"/>
              <a:t> </a:t>
            </a:r>
            <a:r>
              <a:rPr lang="en-US" dirty="0" err="1"/>
              <a:t>almutasaddiqu</a:t>
            </a:r>
            <a:r>
              <a:rPr lang="en-US" dirty="0"/>
              <a:t> </a:t>
            </a:r>
            <a:r>
              <a:rPr lang="en-US" dirty="0" err="1"/>
              <a:t>bilkhatami</a:t>
            </a:r>
            <a:r>
              <a:rPr lang="en-US" dirty="0"/>
              <a:t> fi </a:t>
            </a:r>
            <a:r>
              <a:rPr lang="en-US" dirty="0" err="1"/>
              <a:t>almihrabi</a:t>
            </a:r>
            <a:endParaRPr lang="en-US" dirty="0"/>
          </a:p>
        </p:txBody>
      </p:sp>
      <p:sp>
        <p:nvSpPr>
          <p:cNvPr id="10" name="Text Box 13"/>
          <p:cNvSpPr txBox="1">
            <a:spLocks noChangeArrowheads="1"/>
          </p:cNvSpPr>
          <p:nvPr/>
        </p:nvSpPr>
        <p:spPr bwMode="auto">
          <a:xfrm>
            <a:off x="0" y="0"/>
            <a:ext cx="9144000" cy="336550"/>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1600" b="1" dirty="0" smtClean="0">
                <a:solidFill>
                  <a:srgbClr val="FFFF99"/>
                </a:solidFill>
                <a:latin typeface="Trebuchet MS" pitchFamily="34" charset="0"/>
              </a:rPr>
              <a:t>Ziyārat of Imam Ali (A.S) on 17th Rabi’al awwal</a:t>
            </a:r>
            <a:endParaRPr lang="en-US" sz="1600" b="1" dirty="0">
              <a:solidFill>
                <a:srgbClr val="FFFF99"/>
              </a:solidFill>
              <a:latin typeface="Trebuchet MS" pitchFamily="34" charset="0"/>
            </a:endParaRPr>
          </a:p>
        </p:txBody>
      </p:sp>
      <p:sp>
        <p:nvSpPr>
          <p:cNvPr id="13" name="Text Box 13"/>
          <p:cNvSpPr txBox="1">
            <a:spLocks noChangeArrowheads="1"/>
          </p:cNvSpPr>
          <p:nvPr/>
        </p:nvSpPr>
        <p:spPr bwMode="auto">
          <a:xfrm>
            <a:off x="4876800" y="-1002"/>
            <a:ext cx="4267200" cy="337552"/>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r" rtl="1"/>
            <a:r>
              <a:rPr lang="ar-SA" sz="1600" b="1" smtClean="0">
                <a:solidFill>
                  <a:srgbClr val="FFFF99"/>
                </a:solidFill>
                <a:latin typeface="Trebuchet MS" pitchFamily="34" charset="0"/>
              </a:rPr>
              <a:t>زيارة أمير المؤمنين (عليه السلام) يوم ١٧ ربيع الأول</a:t>
            </a:r>
          </a:p>
        </p:txBody>
      </p:sp>
    </p:spTree>
    <p:extLst>
      <p:ext uri="{BB962C8B-B14F-4D97-AF65-F5344CB8AC3E}">
        <p14:creationId xmlns:p14="http://schemas.microsoft.com/office/powerpoint/2010/main" val="280237345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13360" y="914400"/>
            <a:ext cx="8778240" cy="1470025"/>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rtl="1">
              <a:lnSpc>
                <a:spcPts val="5500"/>
              </a:lnSpc>
            </a:pPr>
            <a:r>
              <a:rPr lang="ar-SA" sz="7200" kern="1200">
                <a:latin typeface="Attari_Quran" pitchFamily="2" charset="-78"/>
                <a:ea typeface="+mn-ea"/>
                <a:cs typeface="Attari_Quran" pitchFamily="2" charset="-78"/>
              </a:rPr>
              <a:t>اَلسَّلاَمُ عَلَيْكَ يَا مَنْ </a:t>
            </a:r>
            <a:r>
              <a:rPr lang="ar-SA" sz="7200" kern="1200" err="1">
                <a:latin typeface="Attari_Quran" pitchFamily="2" charset="-78"/>
                <a:ea typeface="+mn-ea"/>
                <a:cs typeface="Attari_Quran" pitchFamily="2" charset="-78"/>
              </a:rPr>
              <a:t>كَفَىٰ</a:t>
            </a:r>
            <a:r>
              <a:rPr lang="ar-SA" sz="7200" kern="1200">
                <a:latin typeface="Attari_Quran" pitchFamily="2" charset="-78"/>
                <a:ea typeface="+mn-ea"/>
                <a:cs typeface="Attari_Quran" pitchFamily="2" charset="-78"/>
              </a:rPr>
              <a:t> </a:t>
            </a:r>
            <a:r>
              <a:rPr lang="ar-SA" sz="7200" kern="1200" err="1">
                <a:latin typeface="Attari_Quran" pitchFamily="2" charset="-78"/>
                <a:ea typeface="+mn-ea"/>
                <a:cs typeface="Attari_Quran" pitchFamily="2" charset="-78"/>
              </a:rPr>
              <a:t>ٱللَّهُ</a:t>
            </a:r>
            <a:r>
              <a:rPr lang="ar-SA" sz="7200" kern="1200">
                <a:latin typeface="Attari_Quran" pitchFamily="2" charset="-78"/>
                <a:ea typeface="+mn-ea"/>
                <a:cs typeface="Attari_Quran" pitchFamily="2" charset="-78"/>
              </a:rPr>
              <a:t> </a:t>
            </a:r>
            <a:r>
              <a:rPr lang="ar-SA" sz="7200" kern="1200" err="1">
                <a:latin typeface="Attari_Quran" pitchFamily="2" charset="-78"/>
                <a:ea typeface="+mn-ea"/>
                <a:cs typeface="Attari_Quran" pitchFamily="2" charset="-78"/>
              </a:rPr>
              <a:t>ٱلْمُؤْمِنِينَ</a:t>
            </a:r>
            <a:endParaRPr lang="en-US" sz="72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743200"/>
            <a:ext cx="8763000" cy="17526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342900" indent="-342900"/>
            <a:r>
              <a:rPr lang="en-US" b="1" kern="1200">
                <a:latin typeface="Arial" pitchFamily="34" charset="0"/>
                <a:ea typeface="MS Mincho" pitchFamily="49" charset="-128"/>
                <a:cs typeface="Arial" pitchFamily="34" charset="0"/>
              </a:rPr>
              <a:t>Peace be upon you, O he through whom Allah sufficed the believers</a:t>
            </a:r>
          </a:p>
        </p:txBody>
      </p:sp>
      <p:sp>
        <p:nvSpPr>
          <p:cNvPr id="7" name="Subtitle 4"/>
          <p:cNvSpPr txBox="1">
            <a:spLocks/>
          </p:cNvSpPr>
          <p:nvPr/>
        </p:nvSpPr>
        <p:spPr bwMode="auto">
          <a:xfrm>
            <a:off x="213360" y="5029200"/>
            <a:ext cx="877824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marL="342900" indent="-342900" algn="ctr">
              <a:spcBef>
                <a:spcPct val="20000"/>
              </a:spcBef>
              <a:buNone/>
              <a:defRPr sz="2400" b="1" i="1">
                <a:solidFill>
                  <a:srgbClr val="000066"/>
                </a:solidFill>
                <a:latin typeface="+mn-lt"/>
                <a:ea typeface="MS Mincho" pitchFamily="49" charset="-128"/>
                <a:cs typeface="+mn-cs"/>
              </a:defRPr>
            </a:lvl1pPr>
            <a:lvl2pPr indent="0" algn="ctr">
              <a:spcBef>
                <a:spcPct val="20000"/>
              </a:spcBef>
              <a:buNone/>
              <a:defRPr sz="2800">
                <a:solidFill>
                  <a:srgbClr val="000066"/>
                </a:solidFill>
                <a:latin typeface="+mn-lt"/>
                <a:cs typeface="+mn-cs"/>
              </a:defRPr>
            </a:lvl2pPr>
            <a:lvl3pPr indent="0" algn="ctr">
              <a:spcBef>
                <a:spcPct val="20000"/>
              </a:spcBef>
              <a:buNone/>
              <a:defRPr sz="2400">
                <a:solidFill>
                  <a:srgbClr val="000066"/>
                </a:solidFill>
                <a:latin typeface="+mn-lt"/>
                <a:cs typeface="+mn-cs"/>
              </a:defRPr>
            </a:lvl3pPr>
            <a:lvl4pPr indent="0" algn="ctr">
              <a:spcBef>
                <a:spcPct val="20000"/>
              </a:spcBef>
              <a:buNone/>
              <a:defRPr sz="2000">
                <a:solidFill>
                  <a:srgbClr val="000066"/>
                </a:solidFill>
                <a:latin typeface="+mn-lt"/>
                <a:cs typeface="+mn-cs"/>
              </a:defRPr>
            </a:lvl4pPr>
            <a:lvl5pPr indent="0" algn="ctr">
              <a:spcBef>
                <a:spcPct val="20000"/>
              </a:spcBef>
              <a:buNone/>
              <a:defRPr sz="2000">
                <a:solidFill>
                  <a:srgbClr val="000066"/>
                </a:solidFill>
                <a:latin typeface="+mn-lt"/>
                <a:cs typeface="+mn-cs"/>
              </a:defRPr>
            </a:lvl5pPr>
            <a:lvl6pPr indent="0" algn="ctr" fontAlgn="base">
              <a:spcBef>
                <a:spcPct val="20000"/>
              </a:spcBef>
              <a:spcAft>
                <a:spcPct val="0"/>
              </a:spcAft>
              <a:buNone/>
              <a:defRPr sz="2000">
                <a:solidFill>
                  <a:srgbClr val="000066"/>
                </a:solidFill>
                <a:latin typeface="+mn-lt"/>
                <a:cs typeface="+mn-cs"/>
              </a:defRPr>
            </a:lvl6pPr>
            <a:lvl7pPr indent="0" algn="ctr" fontAlgn="base">
              <a:spcBef>
                <a:spcPct val="20000"/>
              </a:spcBef>
              <a:spcAft>
                <a:spcPct val="0"/>
              </a:spcAft>
              <a:buNone/>
              <a:defRPr sz="2000">
                <a:solidFill>
                  <a:srgbClr val="000066"/>
                </a:solidFill>
                <a:latin typeface="+mn-lt"/>
                <a:cs typeface="+mn-cs"/>
              </a:defRPr>
            </a:lvl7pPr>
            <a:lvl8pPr indent="0" algn="ctr" fontAlgn="base">
              <a:spcBef>
                <a:spcPct val="20000"/>
              </a:spcBef>
              <a:spcAft>
                <a:spcPct val="0"/>
              </a:spcAft>
              <a:buNone/>
              <a:defRPr sz="2000">
                <a:solidFill>
                  <a:srgbClr val="000066"/>
                </a:solidFill>
                <a:latin typeface="+mn-lt"/>
                <a:cs typeface="+mn-cs"/>
              </a:defRPr>
            </a:lvl8pPr>
            <a:lvl9pPr indent="0" algn="ctr" fontAlgn="base">
              <a:spcBef>
                <a:spcPct val="20000"/>
              </a:spcBef>
              <a:spcAft>
                <a:spcPct val="0"/>
              </a:spcAft>
              <a:buNone/>
              <a:defRPr sz="2000">
                <a:solidFill>
                  <a:srgbClr val="000066"/>
                </a:solidFill>
                <a:latin typeface="+mn-lt"/>
                <a:cs typeface="+mn-cs"/>
              </a:defRPr>
            </a:lvl9pPr>
          </a:lstStyle>
          <a:p>
            <a:r>
              <a:rPr lang="en-US" dirty="0"/>
              <a:t>alssalamu `</a:t>
            </a:r>
            <a:r>
              <a:rPr lang="en-US" dirty="0" err="1"/>
              <a:t>alayka</a:t>
            </a:r>
            <a:r>
              <a:rPr lang="en-US" dirty="0"/>
              <a:t> </a:t>
            </a:r>
            <a:r>
              <a:rPr lang="en-US" dirty="0" err="1"/>
              <a:t>ya</a:t>
            </a:r>
            <a:r>
              <a:rPr lang="en-US" dirty="0"/>
              <a:t> man </a:t>
            </a:r>
            <a:r>
              <a:rPr lang="en-US" dirty="0" err="1"/>
              <a:t>kafa</a:t>
            </a:r>
            <a:r>
              <a:rPr lang="en-US" dirty="0"/>
              <a:t> </a:t>
            </a:r>
            <a:r>
              <a:rPr lang="en-US" dirty="0" err="1"/>
              <a:t>allahu</a:t>
            </a:r>
            <a:r>
              <a:rPr lang="en-US" dirty="0"/>
              <a:t> </a:t>
            </a:r>
            <a:r>
              <a:rPr lang="en-US" dirty="0" err="1"/>
              <a:t>almu'minina</a:t>
            </a:r>
            <a:endParaRPr lang="en-US" dirty="0"/>
          </a:p>
        </p:txBody>
      </p:sp>
      <p:sp>
        <p:nvSpPr>
          <p:cNvPr id="10" name="Text Box 13"/>
          <p:cNvSpPr txBox="1">
            <a:spLocks noChangeArrowheads="1"/>
          </p:cNvSpPr>
          <p:nvPr/>
        </p:nvSpPr>
        <p:spPr bwMode="auto">
          <a:xfrm>
            <a:off x="0" y="0"/>
            <a:ext cx="9144000" cy="336550"/>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1600" b="1" dirty="0" smtClean="0">
                <a:solidFill>
                  <a:srgbClr val="FFFF99"/>
                </a:solidFill>
                <a:latin typeface="Trebuchet MS" pitchFamily="34" charset="0"/>
              </a:rPr>
              <a:t>Ziyārat of Imam Ali (A.S) on 17th Rabi’al awwal</a:t>
            </a:r>
            <a:endParaRPr lang="en-US" sz="1600" b="1" dirty="0">
              <a:solidFill>
                <a:srgbClr val="FFFF99"/>
              </a:solidFill>
              <a:latin typeface="Trebuchet MS" pitchFamily="34" charset="0"/>
            </a:endParaRPr>
          </a:p>
        </p:txBody>
      </p:sp>
      <p:sp>
        <p:nvSpPr>
          <p:cNvPr id="13" name="Text Box 13"/>
          <p:cNvSpPr txBox="1">
            <a:spLocks noChangeArrowheads="1"/>
          </p:cNvSpPr>
          <p:nvPr/>
        </p:nvSpPr>
        <p:spPr bwMode="auto">
          <a:xfrm>
            <a:off x="4876800" y="-1002"/>
            <a:ext cx="4267200" cy="337552"/>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r" rtl="1"/>
            <a:r>
              <a:rPr lang="ar-SA" sz="1600" b="1" smtClean="0">
                <a:solidFill>
                  <a:srgbClr val="FFFF99"/>
                </a:solidFill>
                <a:latin typeface="Trebuchet MS" pitchFamily="34" charset="0"/>
              </a:rPr>
              <a:t>زيارة أمير المؤمنين (عليه السلام) يوم ١٧ ربيع الأول</a:t>
            </a:r>
          </a:p>
        </p:txBody>
      </p:sp>
    </p:spTree>
    <p:extLst>
      <p:ext uri="{BB962C8B-B14F-4D97-AF65-F5344CB8AC3E}">
        <p14:creationId xmlns:p14="http://schemas.microsoft.com/office/powerpoint/2010/main" val="204103981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13360" y="914400"/>
            <a:ext cx="8778240" cy="1470025"/>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rtl="1">
              <a:lnSpc>
                <a:spcPts val="5500"/>
              </a:lnSpc>
            </a:pPr>
            <a:r>
              <a:rPr lang="ar-SA" sz="7200" kern="1200" err="1">
                <a:latin typeface="Attari_Quran" pitchFamily="2" charset="-78"/>
                <a:ea typeface="+mn-ea"/>
                <a:cs typeface="Attari_Quran" pitchFamily="2" charset="-78"/>
              </a:rPr>
              <a:t>ٱلْقِتَالَ</a:t>
            </a:r>
            <a:r>
              <a:rPr lang="ar-SA" sz="7200" kern="1200">
                <a:latin typeface="Attari_Quran" pitchFamily="2" charset="-78"/>
                <a:ea typeface="+mn-ea"/>
                <a:cs typeface="Attari_Quran" pitchFamily="2" charset="-78"/>
              </a:rPr>
              <a:t> بِهِ يَوْمَ </a:t>
            </a:r>
            <a:r>
              <a:rPr lang="ar-SA" sz="7200" kern="1200" err="1">
                <a:latin typeface="Attari_Quran" pitchFamily="2" charset="-78"/>
                <a:ea typeface="+mn-ea"/>
                <a:cs typeface="Attari_Quran" pitchFamily="2" charset="-78"/>
              </a:rPr>
              <a:t>ٱلاحْزَابِ</a:t>
            </a:r>
            <a:endParaRPr lang="en-US" sz="72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743200"/>
            <a:ext cx="8763000" cy="17526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342900" indent="-342900"/>
            <a:r>
              <a:rPr lang="en-US" b="1" kern="1200">
                <a:latin typeface="Arial" pitchFamily="34" charset="0"/>
                <a:ea typeface="MS Mincho" pitchFamily="49" charset="-128"/>
                <a:cs typeface="Arial" pitchFamily="34" charset="0"/>
              </a:rPr>
              <a:t>in fighting on the Battle of al-</a:t>
            </a:r>
            <a:r>
              <a:rPr lang="en-US" b="1" kern="1200" err="1">
                <a:latin typeface="Arial" pitchFamily="34" charset="0"/>
                <a:ea typeface="MS Mincho" pitchFamily="49" charset="-128"/>
                <a:cs typeface="Arial" pitchFamily="34" charset="0"/>
              </a:rPr>
              <a:t>Ahzab</a:t>
            </a:r>
            <a:r>
              <a:rPr lang="en-US" b="1" kern="1200">
                <a:latin typeface="Arial" pitchFamily="34" charset="0"/>
                <a:ea typeface="MS Mincho" pitchFamily="49" charset="-128"/>
                <a:cs typeface="Arial" pitchFamily="34" charset="0"/>
              </a:rPr>
              <a:t> (the Allies).</a:t>
            </a:r>
          </a:p>
        </p:txBody>
      </p:sp>
      <p:sp>
        <p:nvSpPr>
          <p:cNvPr id="7" name="Subtitle 4"/>
          <p:cNvSpPr txBox="1">
            <a:spLocks/>
          </p:cNvSpPr>
          <p:nvPr/>
        </p:nvSpPr>
        <p:spPr bwMode="auto">
          <a:xfrm>
            <a:off x="213360" y="5029200"/>
            <a:ext cx="877824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marL="342900" indent="-342900" algn="ctr">
              <a:spcBef>
                <a:spcPct val="20000"/>
              </a:spcBef>
              <a:buNone/>
              <a:defRPr sz="2400" b="1" i="1">
                <a:solidFill>
                  <a:srgbClr val="000066"/>
                </a:solidFill>
                <a:latin typeface="+mn-lt"/>
                <a:ea typeface="MS Mincho" pitchFamily="49" charset="-128"/>
                <a:cs typeface="+mn-cs"/>
              </a:defRPr>
            </a:lvl1pPr>
            <a:lvl2pPr indent="0" algn="ctr">
              <a:spcBef>
                <a:spcPct val="20000"/>
              </a:spcBef>
              <a:buNone/>
              <a:defRPr sz="2800">
                <a:solidFill>
                  <a:srgbClr val="000066"/>
                </a:solidFill>
                <a:latin typeface="+mn-lt"/>
                <a:cs typeface="+mn-cs"/>
              </a:defRPr>
            </a:lvl2pPr>
            <a:lvl3pPr indent="0" algn="ctr">
              <a:spcBef>
                <a:spcPct val="20000"/>
              </a:spcBef>
              <a:buNone/>
              <a:defRPr sz="2400">
                <a:solidFill>
                  <a:srgbClr val="000066"/>
                </a:solidFill>
                <a:latin typeface="+mn-lt"/>
                <a:cs typeface="+mn-cs"/>
              </a:defRPr>
            </a:lvl3pPr>
            <a:lvl4pPr indent="0" algn="ctr">
              <a:spcBef>
                <a:spcPct val="20000"/>
              </a:spcBef>
              <a:buNone/>
              <a:defRPr sz="2000">
                <a:solidFill>
                  <a:srgbClr val="000066"/>
                </a:solidFill>
                <a:latin typeface="+mn-lt"/>
                <a:cs typeface="+mn-cs"/>
              </a:defRPr>
            </a:lvl4pPr>
            <a:lvl5pPr indent="0" algn="ctr">
              <a:spcBef>
                <a:spcPct val="20000"/>
              </a:spcBef>
              <a:buNone/>
              <a:defRPr sz="2000">
                <a:solidFill>
                  <a:srgbClr val="000066"/>
                </a:solidFill>
                <a:latin typeface="+mn-lt"/>
                <a:cs typeface="+mn-cs"/>
              </a:defRPr>
            </a:lvl5pPr>
            <a:lvl6pPr indent="0" algn="ctr" fontAlgn="base">
              <a:spcBef>
                <a:spcPct val="20000"/>
              </a:spcBef>
              <a:spcAft>
                <a:spcPct val="0"/>
              </a:spcAft>
              <a:buNone/>
              <a:defRPr sz="2000">
                <a:solidFill>
                  <a:srgbClr val="000066"/>
                </a:solidFill>
                <a:latin typeface="+mn-lt"/>
                <a:cs typeface="+mn-cs"/>
              </a:defRPr>
            </a:lvl6pPr>
            <a:lvl7pPr indent="0" algn="ctr" fontAlgn="base">
              <a:spcBef>
                <a:spcPct val="20000"/>
              </a:spcBef>
              <a:spcAft>
                <a:spcPct val="0"/>
              </a:spcAft>
              <a:buNone/>
              <a:defRPr sz="2000">
                <a:solidFill>
                  <a:srgbClr val="000066"/>
                </a:solidFill>
                <a:latin typeface="+mn-lt"/>
                <a:cs typeface="+mn-cs"/>
              </a:defRPr>
            </a:lvl7pPr>
            <a:lvl8pPr indent="0" algn="ctr" fontAlgn="base">
              <a:spcBef>
                <a:spcPct val="20000"/>
              </a:spcBef>
              <a:spcAft>
                <a:spcPct val="0"/>
              </a:spcAft>
              <a:buNone/>
              <a:defRPr sz="2000">
                <a:solidFill>
                  <a:srgbClr val="000066"/>
                </a:solidFill>
                <a:latin typeface="+mn-lt"/>
                <a:cs typeface="+mn-cs"/>
              </a:defRPr>
            </a:lvl8pPr>
            <a:lvl9pPr indent="0" algn="ctr" fontAlgn="base">
              <a:spcBef>
                <a:spcPct val="20000"/>
              </a:spcBef>
              <a:spcAft>
                <a:spcPct val="0"/>
              </a:spcAft>
              <a:buNone/>
              <a:defRPr sz="2000">
                <a:solidFill>
                  <a:srgbClr val="000066"/>
                </a:solidFill>
                <a:latin typeface="+mn-lt"/>
                <a:cs typeface="+mn-cs"/>
              </a:defRPr>
            </a:lvl9pPr>
          </a:lstStyle>
          <a:p>
            <a:r>
              <a:rPr lang="en-US" err="1"/>
              <a:t>alqitala</a:t>
            </a:r>
            <a:r>
              <a:rPr lang="en-US"/>
              <a:t> </a:t>
            </a:r>
            <a:r>
              <a:rPr lang="en-US" err="1"/>
              <a:t>bihi</a:t>
            </a:r>
            <a:r>
              <a:rPr lang="en-US"/>
              <a:t> </a:t>
            </a:r>
            <a:r>
              <a:rPr lang="en-US" err="1"/>
              <a:t>yawma</a:t>
            </a:r>
            <a:r>
              <a:rPr lang="en-US"/>
              <a:t> al-</a:t>
            </a:r>
            <a:r>
              <a:rPr lang="en-US" err="1"/>
              <a:t>ahzabi</a:t>
            </a:r>
            <a:endParaRPr lang="en-US"/>
          </a:p>
        </p:txBody>
      </p:sp>
      <p:sp>
        <p:nvSpPr>
          <p:cNvPr id="10" name="Text Box 13"/>
          <p:cNvSpPr txBox="1">
            <a:spLocks noChangeArrowheads="1"/>
          </p:cNvSpPr>
          <p:nvPr/>
        </p:nvSpPr>
        <p:spPr bwMode="auto">
          <a:xfrm>
            <a:off x="0" y="0"/>
            <a:ext cx="9144000" cy="336550"/>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1600" b="1" dirty="0" smtClean="0">
                <a:solidFill>
                  <a:srgbClr val="FFFF99"/>
                </a:solidFill>
                <a:latin typeface="Trebuchet MS" pitchFamily="34" charset="0"/>
              </a:rPr>
              <a:t>Ziyārat of Imam Ali (A.S) on 17th Rabi’al awwal</a:t>
            </a:r>
            <a:endParaRPr lang="en-US" sz="1600" b="1" dirty="0">
              <a:solidFill>
                <a:srgbClr val="FFFF99"/>
              </a:solidFill>
              <a:latin typeface="Trebuchet MS" pitchFamily="34" charset="0"/>
            </a:endParaRPr>
          </a:p>
        </p:txBody>
      </p:sp>
      <p:sp>
        <p:nvSpPr>
          <p:cNvPr id="13" name="Text Box 13"/>
          <p:cNvSpPr txBox="1">
            <a:spLocks noChangeArrowheads="1"/>
          </p:cNvSpPr>
          <p:nvPr/>
        </p:nvSpPr>
        <p:spPr bwMode="auto">
          <a:xfrm>
            <a:off x="4876800" y="-1002"/>
            <a:ext cx="4267200" cy="337552"/>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r" rtl="1"/>
            <a:r>
              <a:rPr lang="ar-SA" sz="1600" b="1" smtClean="0">
                <a:solidFill>
                  <a:srgbClr val="FFFF99"/>
                </a:solidFill>
                <a:latin typeface="Trebuchet MS" pitchFamily="34" charset="0"/>
              </a:rPr>
              <a:t>زيارة أمير المؤمنين (عليه السلام) يوم ١٧ ربيع الأول</a:t>
            </a:r>
          </a:p>
        </p:txBody>
      </p:sp>
    </p:spTree>
    <p:extLst>
      <p:ext uri="{BB962C8B-B14F-4D97-AF65-F5344CB8AC3E}">
        <p14:creationId xmlns:p14="http://schemas.microsoft.com/office/powerpoint/2010/main" val="243576693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13360" y="914400"/>
            <a:ext cx="8778240" cy="1470025"/>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rtl="1">
              <a:lnSpc>
                <a:spcPts val="5500"/>
              </a:lnSpc>
            </a:pPr>
            <a:r>
              <a:rPr lang="ar-SA" sz="7200" kern="1200">
                <a:latin typeface="Attari_Quran" pitchFamily="2" charset="-78"/>
                <a:ea typeface="+mn-ea"/>
                <a:cs typeface="Attari_Quran" pitchFamily="2" charset="-78"/>
              </a:rPr>
              <a:t>اَلسَّلاَمُ عَلَيْكَ يَا مَنْ اخْلَصَ لِلَّهِ </a:t>
            </a:r>
            <a:r>
              <a:rPr lang="ar-SA" sz="7200" kern="1200" err="1">
                <a:latin typeface="Attari_Quran" pitchFamily="2" charset="-78"/>
                <a:ea typeface="+mn-ea"/>
                <a:cs typeface="Attari_Quran" pitchFamily="2" charset="-78"/>
              </a:rPr>
              <a:t>ٱلْوَحْدَانِيَّةَ</a:t>
            </a:r>
            <a:r>
              <a:rPr lang="ar-SA" sz="7200" kern="1200">
                <a:latin typeface="Attari_Quran" pitchFamily="2" charset="-78"/>
                <a:ea typeface="+mn-ea"/>
                <a:cs typeface="Attari_Quran" pitchFamily="2" charset="-78"/>
              </a:rPr>
              <a:t> وَانَابَ</a:t>
            </a:r>
            <a:endParaRPr lang="en-US" sz="72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743200"/>
            <a:ext cx="8763000" cy="17526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342900" indent="-342900"/>
            <a:r>
              <a:rPr lang="en-US" b="1" kern="1200">
                <a:latin typeface="Arial" pitchFamily="34" charset="0"/>
                <a:ea typeface="MS Mincho" pitchFamily="49" charset="-128"/>
                <a:cs typeface="Arial" pitchFamily="34" charset="0"/>
              </a:rPr>
              <a:t>Peace be upon you, O he who worshipped Allah alone with sincerity and always turned to Him.</a:t>
            </a:r>
          </a:p>
        </p:txBody>
      </p:sp>
      <p:sp>
        <p:nvSpPr>
          <p:cNvPr id="7" name="Subtitle 4"/>
          <p:cNvSpPr txBox="1">
            <a:spLocks/>
          </p:cNvSpPr>
          <p:nvPr/>
        </p:nvSpPr>
        <p:spPr bwMode="auto">
          <a:xfrm>
            <a:off x="213360" y="5029200"/>
            <a:ext cx="877824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marL="342900" indent="-342900" algn="ctr">
              <a:spcBef>
                <a:spcPct val="20000"/>
              </a:spcBef>
              <a:buNone/>
              <a:defRPr sz="2400" b="1" i="1">
                <a:solidFill>
                  <a:srgbClr val="000066"/>
                </a:solidFill>
                <a:latin typeface="+mn-lt"/>
                <a:ea typeface="MS Mincho" pitchFamily="49" charset="-128"/>
                <a:cs typeface="+mn-cs"/>
              </a:defRPr>
            </a:lvl1pPr>
            <a:lvl2pPr indent="0" algn="ctr">
              <a:spcBef>
                <a:spcPct val="20000"/>
              </a:spcBef>
              <a:buNone/>
              <a:defRPr sz="2800">
                <a:solidFill>
                  <a:srgbClr val="000066"/>
                </a:solidFill>
                <a:latin typeface="+mn-lt"/>
                <a:cs typeface="+mn-cs"/>
              </a:defRPr>
            </a:lvl2pPr>
            <a:lvl3pPr indent="0" algn="ctr">
              <a:spcBef>
                <a:spcPct val="20000"/>
              </a:spcBef>
              <a:buNone/>
              <a:defRPr sz="2400">
                <a:solidFill>
                  <a:srgbClr val="000066"/>
                </a:solidFill>
                <a:latin typeface="+mn-lt"/>
                <a:cs typeface="+mn-cs"/>
              </a:defRPr>
            </a:lvl3pPr>
            <a:lvl4pPr indent="0" algn="ctr">
              <a:spcBef>
                <a:spcPct val="20000"/>
              </a:spcBef>
              <a:buNone/>
              <a:defRPr sz="2000">
                <a:solidFill>
                  <a:srgbClr val="000066"/>
                </a:solidFill>
                <a:latin typeface="+mn-lt"/>
                <a:cs typeface="+mn-cs"/>
              </a:defRPr>
            </a:lvl4pPr>
            <a:lvl5pPr indent="0" algn="ctr">
              <a:spcBef>
                <a:spcPct val="20000"/>
              </a:spcBef>
              <a:buNone/>
              <a:defRPr sz="2000">
                <a:solidFill>
                  <a:srgbClr val="000066"/>
                </a:solidFill>
                <a:latin typeface="+mn-lt"/>
                <a:cs typeface="+mn-cs"/>
              </a:defRPr>
            </a:lvl5pPr>
            <a:lvl6pPr indent="0" algn="ctr" fontAlgn="base">
              <a:spcBef>
                <a:spcPct val="20000"/>
              </a:spcBef>
              <a:spcAft>
                <a:spcPct val="0"/>
              </a:spcAft>
              <a:buNone/>
              <a:defRPr sz="2000">
                <a:solidFill>
                  <a:srgbClr val="000066"/>
                </a:solidFill>
                <a:latin typeface="+mn-lt"/>
                <a:cs typeface="+mn-cs"/>
              </a:defRPr>
            </a:lvl6pPr>
            <a:lvl7pPr indent="0" algn="ctr" fontAlgn="base">
              <a:spcBef>
                <a:spcPct val="20000"/>
              </a:spcBef>
              <a:spcAft>
                <a:spcPct val="0"/>
              </a:spcAft>
              <a:buNone/>
              <a:defRPr sz="2000">
                <a:solidFill>
                  <a:srgbClr val="000066"/>
                </a:solidFill>
                <a:latin typeface="+mn-lt"/>
                <a:cs typeface="+mn-cs"/>
              </a:defRPr>
            </a:lvl7pPr>
            <a:lvl8pPr indent="0" algn="ctr" fontAlgn="base">
              <a:spcBef>
                <a:spcPct val="20000"/>
              </a:spcBef>
              <a:spcAft>
                <a:spcPct val="0"/>
              </a:spcAft>
              <a:buNone/>
              <a:defRPr sz="2000">
                <a:solidFill>
                  <a:srgbClr val="000066"/>
                </a:solidFill>
                <a:latin typeface="+mn-lt"/>
                <a:cs typeface="+mn-cs"/>
              </a:defRPr>
            </a:lvl8pPr>
            <a:lvl9pPr indent="0" algn="ctr" fontAlgn="base">
              <a:spcBef>
                <a:spcPct val="20000"/>
              </a:spcBef>
              <a:spcAft>
                <a:spcPct val="0"/>
              </a:spcAft>
              <a:buNone/>
              <a:defRPr sz="2000">
                <a:solidFill>
                  <a:srgbClr val="000066"/>
                </a:solidFill>
                <a:latin typeface="+mn-lt"/>
                <a:cs typeface="+mn-cs"/>
              </a:defRPr>
            </a:lvl9pPr>
          </a:lstStyle>
          <a:p>
            <a:r>
              <a:rPr lang="en-US" dirty="0"/>
              <a:t>alssalamu `</a:t>
            </a:r>
            <a:r>
              <a:rPr lang="en-US" dirty="0" err="1"/>
              <a:t>alayka</a:t>
            </a:r>
            <a:r>
              <a:rPr lang="en-US" dirty="0"/>
              <a:t> </a:t>
            </a:r>
            <a:r>
              <a:rPr lang="en-US" dirty="0" err="1"/>
              <a:t>ya</a:t>
            </a:r>
            <a:r>
              <a:rPr lang="en-US" dirty="0"/>
              <a:t> man </a:t>
            </a:r>
            <a:r>
              <a:rPr lang="en-US" dirty="0" err="1"/>
              <a:t>akhlasa</a:t>
            </a:r>
            <a:r>
              <a:rPr lang="en-US" dirty="0"/>
              <a:t> </a:t>
            </a:r>
            <a:r>
              <a:rPr lang="en-US" dirty="0" err="1"/>
              <a:t>lillahi</a:t>
            </a:r>
            <a:r>
              <a:rPr lang="en-US" dirty="0"/>
              <a:t> </a:t>
            </a:r>
            <a:r>
              <a:rPr lang="en-US" dirty="0" err="1"/>
              <a:t>alwahdaniyyata</a:t>
            </a:r>
            <a:r>
              <a:rPr lang="en-US" dirty="0"/>
              <a:t> </a:t>
            </a:r>
            <a:r>
              <a:rPr lang="en-US" dirty="0" err="1"/>
              <a:t>wa</a:t>
            </a:r>
            <a:r>
              <a:rPr lang="en-US" dirty="0"/>
              <a:t> </a:t>
            </a:r>
            <a:r>
              <a:rPr lang="en-US" dirty="0" err="1"/>
              <a:t>anaba</a:t>
            </a:r>
            <a:endParaRPr lang="en-US" dirty="0"/>
          </a:p>
        </p:txBody>
      </p:sp>
      <p:sp>
        <p:nvSpPr>
          <p:cNvPr id="10" name="Text Box 13"/>
          <p:cNvSpPr txBox="1">
            <a:spLocks noChangeArrowheads="1"/>
          </p:cNvSpPr>
          <p:nvPr/>
        </p:nvSpPr>
        <p:spPr bwMode="auto">
          <a:xfrm>
            <a:off x="0" y="0"/>
            <a:ext cx="9144000" cy="336550"/>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1600" b="1" dirty="0" smtClean="0">
                <a:solidFill>
                  <a:srgbClr val="FFFF99"/>
                </a:solidFill>
                <a:latin typeface="Trebuchet MS" pitchFamily="34" charset="0"/>
              </a:rPr>
              <a:t>Ziyārat of Imam Ali (A.S) on 17th Rabi’al awwal</a:t>
            </a:r>
            <a:endParaRPr lang="en-US" sz="1600" b="1" dirty="0">
              <a:solidFill>
                <a:srgbClr val="FFFF99"/>
              </a:solidFill>
              <a:latin typeface="Trebuchet MS" pitchFamily="34" charset="0"/>
            </a:endParaRPr>
          </a:p>
        </p:txBody>
      </p:sp>
      <p:sp>
        <p:nvSpPr>
          <p:cNvPr id="13" name="Text Box 13"/>
          <p:cNvSpPr txBox="1">
            <a:spLocks noChangeArrowheads="1"/>
          </p:cNvSpPr>
          <p:nvPr/>
        </p:nvSpPr>
        <p:spPr bwMode="auto">
          <a:xfrm>
            <a:off x="4876800" y="-1002"/>
            <a:ext cx="4267200" cy="337552"/>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r" rtl="1"/>
            <a:r>
              <a:rPr lang="ar-SA" sz="1600" b="1" smtClean="0">
                <a:solidFill>
                  <a:srgbClr val="FFFF99"/>
                </a:solidFill>
                <a:latin typeface="Trebuchet MS" pitchFamily="34" charset="0"/>
              </a:rPr>
              <a:t>زيارة أمير المؤمنين (عليه السلام) يوم ١٧ ربيع الأول</a:t>
            </a:r>
          </a:p>
        </p:txBody>
      </p:sp>
    </p:spTree>
    <p:extLst>
      <p:ext uri="{BB962C8B-B14F-4D97-AF65-F5344CB8AC3E}">
        <p14:creationId xmlns:p14="http://schemas.microsoft.com/office/powerpoint/2010/main" val="263096261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13360" y="914400"/>
            <a:ext cx="8778240" cy="1470025"/>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rtl="1">
              <a:lnSpc>
                <a:spcPts val="5500"/>
              </a:lnSpc>
            </a:pPr>
            <a:r>
              <a:rPr lang="ar-SA" sz="7200" kern="1200">
                <a:latin typeface="Attari_Quran" pitchFamily="2" charset="-78"/>
                <a:ea typeface="+mn-ea"/>
                <a:cs typeface="Attari_Quran" pitchFamily="2" charset="-78"/>
              </a:rPr>
              <a:t>اَلسَّلاَمُ عَلَيْكَ يَا قَاتِلَ خَيْبَرَ وَقَالِعَ </a:t>
            </a:r>
            <a:r>
              <a:rPr lang="ar-SA" sz="7200" kern="1200" err="1">
                <a:latin typeface="Attari_Quran" pitchFamily="2" charset="-78"/>
                <a:ea typeface="+mn-ea"/>
                <a:cs typeface="Attari_Quran" pitchFamily="2" charset="-78"/>
              </a:rPr>
              <a:t>ٱلْبَابِ</a:t>
            </a:r>
            <a:endParaRPr lang="en-US" sz="72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743200"/>
            <a:ext cx="8763000" cy="17526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342900" indent="-342900"/>
            <a:r>
              <a:rPr lang="en-US" b="1" kern="1200">
                <a:latin typeface="Arial" pitchFamily="34" charset="0"/>
                <a:ea typeface="MS Mincho" pitchFamily="49" charset="-128"/>
                <a:cs typeface="Arial" pitchFamily="34" charset="0"/>
              </a:rPr>
              <a:t>Peace be upon you, O warrior of </a:t>
            </a:r>
            <a:r>
              <a:rPr lang="en-US" b="1" kern="1200" err="1">
                <a:latin typeface="Arial" pitchFamily="34" charset="0"/>
                <a:ea typeface="MS Mincho" pitchFamily="49" charset="-128"/>
                <a:cs typeface="Arial" pitchFamily="34" charset="0"/>
              </a:rPr>
              <a:t>Khaybar</a:t>
            </a:r>
            <a:r>
              <a:rPr lang="en-US" b="1" kern="1200">
                <a:latin typeface="Arial" pitchFamily="34" charset="0"/>
                <a:ea typeface="MS Mincho" pitchFamily="49" charset="-128"/>
                <a:cs typeface="Arial" pitchFamily="34" charset="0"/>
              </a:rPr>
              <a:t> and </a:t>
            </a:r>
            <a:r>
              <a:rPr lang="en-US" b="1" kern="1200" err="1">
                <a:latin typeface="Arial" pitchFamily="34" charset="0"/>
                <a:ea typeface="MS Mincho" pitchFamily="49" charset="-128"/>
                <a:cs typeface="Arial" pitchFamily="34" charset="0"/>
              </a:rPr>
              <a:t>plucker</a:t>
            </a:r>
            <a:r>
              <a:rPr lang="en-US" b="1" kern="1200">
                <a:latin typeface="Arial" pitchFamily="34" charset="0"/>
                <a:ea typeface="MS Mincho" pitchFamily="49" charset="-128"/>
                <a:cs typeface="Arial" pitchFamily="34" charset="0"/>
              </a:rPr>
              <a:t> of the gate (of the fortress).</a:t>
            </a:r>
          </a:p>
        </p:txBody>
      </p:sp>
      <p:sp>
        <p:nvSpPr>
          <p:cNvPr id="7" name="Subtitle 4"/>
          <p:cNvSpPr txBox="1">
            <a:spLocks/>
          </p:cNvSpPr>
          <p:nvPr/>
        </p:nvSpPr>
        <p:spPr bwMode="auto">
          <a:xfrm>
            <a:off x="213360" y="5029200"/>
            <a:ext cx="877824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marL="342900" indent="-342900" algn="ctr">
              <a:spcBef>
                <a:spcPct val="20000"/>
              </a:spcBef>
              <a:buNone/>
              <a:defRPr sz="2400" b="1" i="1">
                <a:solidFill>
                  <a:srgbClr val="000066"/>
                </a:solidFill>
                <a:latin typeface="+mn-lt"/>
                <a:ea typeface="MS Mincho" pitchFamily="49" charset="-128"/>
                <a:cs typeface="+mn-cs"/>
              </a:defRPr>
            </a:lvl1pPr>
            <a:lvl2pPr indent="0" algn="ctr">
              <a:spcBef>
                <a:spcPct val="20000"/>
              </a:spcBef>
              <a:buNone/>
              <a:defRPr sz="2800">
                <a:solidFill>
                  <a:srgbClr val="000066"/>
                </a:solidFill>
                <a:latin typeface="+mn-lt"/>
                <a:cs typeface="+mn-cs"/>
              </a:defRPr>
            </a:lvl2pPr>
            <a:lvl3pPr indent="0" algn="ctr">
              <a:spcBef>
                <a:spcPct val="20000"/>
              </a:spcBef>
              <a:buNone/>
              <a:defRPr sz="2400">
                <a:solidFill>
                  <a:srgbClr val="000066"/>
                </a:solidFill>
                <a:latin typeface="+mn-lt"/>
                <a:cs typeface="+mn-cs"/>
              </a:defRPr>
            </a:lvl3pPr>
            <a:lvl4pPr indent="0" algn="ctr">
              <a:spcBef>
                <a:spcPct val="20000"/>
              </a:spcBef>
              <a:buNone/>
              <a:defRPr sz="2000">
                <a:solidFill>
                  <a:srgbClr val="000066"/>
                </a:solidFill>
                <a:latin typeface="+mn-lt"/>
                <a:cs typeface="+mn-cs"/>
              </a:defRPr>
            </a:lvl4pPr>
            <a:lvl5pPr indent="0" algn="ctr">
              <a:spcBef>
                <a:spcPct val="20000"/>
              </a:spcBef>
              <a:buNone/>
              <a:defRPr sz="2000">
                <a:solidFill>
                  <a:srgbClr val="000066"/>
                </a:solidFill>
                <a:latin typeface="+mn-lt"/>
                <a:cs typeface="+mn-cs"/>
              </a:defRPr>
            </a:lvl5pPr>
            <a:lvl6pPr indent="0" algn="ctr" fontAlgn="base">
              <a:spcBef>
                <a:spcPct val="20000"/>
              </a:spcBef>
              <a:spcAft>
                <a:spcPct val="0"/>
              </a:spcAft>
              <a:buNone/>
              <a:defRPr sz="2000">
                <a:solidFill>
                  <a:srgbClr val="000066"/>
                </a:solidFill>
                <a:latin typeface="+mn-lt"/>
                <a:cs typeface="+mn-cs"/>
              </a:defRPr>
            </a:lvl6pPr>
            <a:lvl7pPr indent="0" algn="ctr" fontAlgn="base">
              <a:spcBef>
                <a:spcPct val="20000"/>
              </a:spcBef>
              <a:spcAft>
                <a:spcPct val="0"/>
              </a:spcAft>
              <a:buNone/>
              <a:defRPr sz="2000">
                <a:solidFill>
                  <a:srgbClr val="000066"/>
                </a:solidFill>
                <a:latin typeface="+mn-lt"/>
                <a:cs typeface="+mn-cs"/>
              </a:defRPr>
            </a:lvl7pPr>
            <a:lvl8pPr indent="0" algn="ctr" fontAlgn="base">
              <a:spcBef>
                <a:spcPct val="20000"/>
              </a:spcBef>
              <a:spcAft>
                <a:spcPct val="0"/>
              </a:spcAft>
              <a:buNone/>
              <a:defRPr sz="2000">
                <a:solidFill>
                  <a:srgbClr val="000066"/>
                </a:solidFill>
                <a:latin typeface="+mn-lt"/>
                <a:cs typeface="+mn-cs"/>
              </a:defRPr>
            </a:lvl8pPr>
            <a:lvl9pPr indent="0" algn="ctr" fontAlgn="base">
              <a:spcBef>
                <a:spcPct val="20000"/>
              </a:spcBef>
              <a:spcAft>
                <a:spcPct val="0"/>
              </a:spcAft>
              <a:buNone/>
              <a:defRPr sz="2000">
                <a:solidFill>
                  <a:srgbClr val="000066"/>
                </a:solidFill>
                <a:latin typeface="+mn-lt"/>
                <a:cs typeface="+mn-cs"/>
              </a:defRPr>
            </a:lvl9pPr>
          </a:lstStyle>
          <a:p>
            <a:r>
              <a:rPr lang="en-US" dirty="0"/>
              <a:t>alssalamu `</a:t>
            </a:r>
            <a:r>
              <a:rPr lang="en-US" dirty="0" err="1"/>
              <a:t>alayka</a:t>
            </a:r>
            <a:r>
              <a:rPr lang="en-US" dirty="0"/>
              <a:t> </a:t>
            </a:r>
            <a:r>
              <a:rPr lang="en-US" dirty="0" err="1"/>
              <a:t>ya</a:t>
            </a:r>
            <a:r>
              <a:rPr lang="en-US" dirty="0"/>
              <a:t> </a:t>
            </a:r>
            <a:r>
              <a:rPr lang="en-US" dirty="0" err="1"/>
              <a:t>qatila</a:t>
            </a:r>
            <a:r>
              <a:rPr lang="en-US" dirty="0"/>
              <a:t> </a:t>
            </a:r>
            <a:r>
              <a:rPr lang="en-US" dirty="0" err="1"/>
              <a:t>khaybara</a:t>
            </a:r>
            <a:r>
              <a:rPr lang="en-US" dirty="0"/>
              <a:t> </a:t>
            </a:r>
            <a:r>
              <a:rPr lang="en-US" dirty="0" err="1"/>
              <a:t>wa</a:t>
            </a:r>
            <a:r>
              <a:rPr lang="en-US" dirty="0"/>
              <a:t> </a:t>
            </a:r>
            <a:r>
              <a:rPr lang="en-US" dirty="0" err="1"/>
              <a:t>qali`a</a:t>
            </a:r>
            <a:r>
              <a:rPr lang="en-US" dirty="0"/>
              <a:t> </a:t>
            </a:r>
            <a:r>
              <a:rPr lang="en-US" dirty="0" err="1"/>
              <a:t>albabi</a:t>
            </a:r>
            <a:endParaRPr lang="en-US" dirty="0"/>
          </a:p>
        </p:txBody>
      </p:sp>
      <p:sp>
        <p:nvSpPr>
          <p:cNvPr id="10" name="Text Box 13"/>
          <p:cNvSpPr txBox="1">
            <a:spLocks noChangeArrowheads="1"/>
          </p:cNvSpPr>
          <p:nvPr/>
        </p:nvSpPr>
        <p:spPr bwMode="auto">
          <a:xfrm>
            <a:off x="0" y="0"/>
            <a:ext cx="9144000" cy="336550"/>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1600" b="1" dirty="0" smtClean="0">
                <a:solidFill>
                  <a:srgbClr val="FFFF99"/>
                </a:solidFill>
                <a:latin typeface="Trebuchet MS" pitchFamily="34" charset="0"/>
              </a:rPr>
              <a:t>Ziyārat of Imam Ali (A.S) on 17th Rabi’al awwal</a:t>
            </a:r>
            <a:endParaRPr lang="en-US" sz="1600" b="1" dirty="0">
              <a:solidFill>
                <a:srgbClr val="FFFF99"/>
              </a:solidFill>
              <a:latin typeface="Trebuchet MS" pitchFamily="34" charset="0"/>
            </a:endParaRPr>
          </a:p>
        </p:txBody>
      </p:sp>
      <p:sp>
        <p:nvSpPr>
          <p:cNvPr id="13" name="Text Box 13"/>
          <p:cNvSpPr txBox="1">
            <a:spLocks noChangeArrowheads="1"/>
          </p:cNvSpPr>
          <p:nvPr/>
        </p:nvSpPr>
        <p:spPr bwMode="auto">
          <a:xfrm>
            <a:off x="4876800" y="-1002"/>
            <a:ext cx="4267200" cy="337552"/>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r" rtl="1"/>
            <a:r>
              <a:rPr lang="ar-SA" sz="1600" b="1" smtClean="0">
                <a:solidFill>
                  <a:srgbClr val="FFFF99"/>
                </a:solidFill>
                <a:latin typeface="Trebuchet MS" pitchFamily="34" charset="0"/>
              </a:rPr>
              <a:t>زيارة أمير المؤمنين (عليه السلام) يوم ١٧ ربيع الأول</a:t>
            </a:r>
          </a:p>
        </p:txBody>
      </p:sp>
    </p:spTree>
    <p:extLst>
      <p:ext uri="{BB962C8B-B14F-4D97-AF65-F5344CB8AC3E}">
        <p14:creationId xmlns:p14="http://schemas.microsoft.com/office/powerpoint/2010/main" val="67751931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13360" y="914400"/>
            <a:ext cx="8778240" cy="1470025"/>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rtl="1">
              <a:lnSpc>
                <a:spcPts val="5500"/>
              </a:lnSpc>
            </a:pPr>
            <a:r>
              <a:rPr lang="ar-SA" sz="7200" kern="1200" dirty="0">
                <a:latin typeface="Attari_Quran" pitchFamily="2" charset="-78"/>
                <a:ea typeface="+mn-ea"/>
                <a:cs typeface="Attari_Quran" pitchFamily="2" charset="-78"/>
              </a:rPr>
              <a:t>اَلسَّلاَمُ عَلَيْكَ يَا مَنْ دَعَاهُ خَيْرُ </a:t>
            </a:r>
            <a:r>
              <a:rPr lang="ar-SA" sz="7200" kern="1200" dirty="0" err="1">
                <a:latin typeface="Attari_Quran" pitchFamily="2" charset="-78"/>
                <a:ea typeface="+mn-ea"/>
                <a:cs typeface="Attari_Quran" pitchFamily="2" charset="-78"/>
              </a:rPr>
              <a:t>ٱلانَامِ</a:t>
            </a:r>
            <a:r>
              <a:rPr lang="ar-SA" sz="7200" kern="1200" dirty="0">
                <a:latin typeface="Attari_Quran" pitchFamily="2" charset="-78"/>
                <a:ea typeface="+mn-ea"/>
                <a:cs typeface="Attari_Quran" pitchFamily="2" charset="-78"/>
              </a:rPr>
              <a:t> لِلْمَبِيتِ عَلَىٰ فِرَاشِهِ</a:t>
            </a:r>
            <a:endParaRPr lang="en-US" sz="7200" kern="1200" dirty="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743200"/>
            <a:ext cx="8763000" cy="17526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342900" indent="-342900"/>
            <a:r>
              <a:rPr lang="en-US" b="1" kern="1200">
                <a:latin typeface="Arial" pitchFamily="34" charset="0"/>
                <a:ea typeface="MS Mincho" pitchFamily="49" charset="-128"/>
                <a:cs typeface="Arial" pitchFamily="34" charset="0"/>
              </a:rPr>
              <a:t>Peace be upon you, O one who, when the Best of Creatures (i.e. the Prophet) ordered him to spend that night at his place instead of him,</a:t>
            </a:r>
          </a:p>
        </p:txBody>
      </p:sp>
      <p:sp>
        <p:nvSpPr>
          <p:cNvPr id="7" name="Subtitle 4"/>
          <p:cNvSpPr txBox="1">
            <a:spLocks/>
          </p:cNvSpPr>
          <p:nvPr/>
        </p:nvSpPr>
        <p:spPr bwMode="auto">
          <a:xfrm>
            <a:off x="213360" y="5029200"/>
            <a:ext cx="877824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marL="342900" indent="-342900" algn="ctr">
              <a:spcBef>
                <a:spcPct val="20000"/>
              </a:spcBef>
              <a:buNone/>
              <a:defRPr sz="2400" b="1" i="1">
                <a:solidFill>
                  <a:srgbClr val="000066"/>
                </a:solidFill>
                <a:latin typeface="+mn-lt"/>
                <a:ea typeface="MS Mincho" pitchFamily="49" charset="-128"/>
                <a:cs typeface="+mn-cs"/>
              </a:defRPr>
            </a:lvl1pPr>
            <a:lvl2pPr indent="0" algn="ctr">
              <a:spcBef>
                <a:spcPct val="20000"/>
              </a:spcBef>
              <a:buNone/>
              <a:defRPr sz="2800">
                <a:solidFill>
                  <a:srgbClr val="000066"/>
                </a:solidFill>
                <a:latin typeface="+mn-lt"/>
                <a:cs typeface="+mn-cs"/>
              </a:defRPr>
            </a:lvl2pPr>
            <a:lvl3pPr indent="0" algn="ctr">
              <a:spcBef>
                <a:spcPct val="20000"/>
              </a:spcBef>
              <a:buNone/>
              <a:defRPr sz="2400">
                <a:solidFill>
                  <a:srgbClr val="000066"/>
                </a:solidFill>
                <a:latin typeface="+mn-lt"/>
                <a:cs typeface="+mn-cs"/>
              </a:defRPr>
            </a:lvl3pPr>
            <a:lvl4pPr indent="0" algn="ctr">
              <a:spcBef>
                <a:spcPct val="20000"/>
              </a:spcBef>
              <a:buNone/>
              <a:defRPr sz="2000">
                <a:solidFill>
                  <a:srgbClr val="000066"/>
                </a:solidFill>
                <a:latin typeface="+mn-lt"/>
                <a:cs typeface="+mn-cs"/>
              </a:defRPr>
            </a:lvl4pPr>
            <a:lvl5pPr indent="0" algn="ctr">
              <a:spcBef>
                <a:spcPct val="20000"/>
              </a:spcBef>
              <a:buNone/>
              <a:defRPr sz="2000">
                <a:solidFill>
                  <a:srgbClr val="000066"/>
                </a:solidFill>
                <a:latin typeface="+mn-lt"/>
                <a:cs typeface="+mn-cs"/>
              </a:defRPr>
            </a:lvl5pPr>
            <a:lvl6pPr indent="0" algn="ctr" fontAlgn="base">
              <a:spcBef>
                <a:spcPct val="20000"/>
              </a:spcBef>
              <a:spcAft>
                <a:spcPct val="0"/>
              </a:spcAft>
              <a:buNone/>
              <a:defRPr sz="2000">
                <a:solidFill>
                  <a:srgbClr val="000066"/>
                </a:solidFill>
                <a:latin typeface="+mn-lt"/>
                <a:cs typeface="+mn-cs"/>
              </a:defRPr>
            </a:lvl6pPr>
            <a:lvl7pPr indent="0" algn="ctr" fontAlgn="base">
              <a:spcBef>
                <a:spcPct val="20000"/>
              </a:spcBef>
              <a:spcAft>
                <a:spcPct val="0"/>
              </a:spcAft>
              <a:buNone/>
              <a:defRPr sz="2000">
                <a:solidFill>
                  <a:srgbClr val="000066"/>
                </a:solidFill>
                <a:latin typeface="+mn-lt"/>
                <a:cs typeface="+mn-cs"/>
              </a:defRPr>
            </a:lvl7pPr>
            <a:lvl8pPr indent="0" algn="ctr" fontAlgn="base">
              <a:spcBef>
                <a:spcPct val="20000"/>
              </a:spcBef>
              <a:spcAft>
                <a:spcPct val="0"/>
              </a:spcAft>
              <a:buNone/>
              <a:defRPr sz="2000">
                <a:solidFill>
                  <a:srgbClr val="000066"/>
                </a:solidFill>
                <a:latin typeface="+mn-lt"/>
                <a:cs typeface="+mn-cs"/>
              </a:defRPr>
            </a:lvl8pPr>
            <a:lvl9pPr indent="0" algn="ctr" fontAlgn="base">
              <a:spcBef>
                <a:spcPct val="20000"/>
              </a:spcBef>
              <a:spcAft>
                <a:spcPct val="0"/>
              </a:spcAft>
              <a:buNone/>
              <a:defRPr sz="2000">
                <a:solidFill>
                  <a:srgbClr val="000066"/>
                </a:solidFill>
                <a:latin typeface="+mn-lt"/>
                <a:cs typeface="+mn-cs"/>
              </a:defRPr>
            </a:lvl9pPr>
          </a:lstStyle>
          <a:p>
            <a:r>
              <a:rPr lang="en-US" dirty="0"/>
              <a:t>alssalamu `</a:t>
            </a:r>
            <a:r>
              <a:rPr lang="en-US" dirty="0" err="1"/>
              <a:t>alayka</a:t>
            </a:r>
            <a:r>
              <a:rPr lang="en-US" dirty="0"/>
              <a:t> </a:t>
            </a:r>
            <a:r>
              <a:rPr lang="en-US" dirty="0" err="1"/>
              <a:t>ya</a:t>
            </a:r>
            <a:r>
              <a:rPr lang="en-US" dirty="0"/>
              <a:t> man </a:t>
            </a:r>
            <a:r>
              <a:rPr lang="en-US" dirty="0" err="1"/>
              <a:t>da`ahu</a:t>
            </a:r>
            <a:r>
              <a:rPr lang="en-US" dirty="0"/>
              <a:t> </a:t>
            </a:r>
            <a:r>
              <a:rPr lang="en-US" dirty="0" err="1"/>
              <a:t>khayru</a:t>
            </a:r>
            <a:r>
              <a:rPr lang="en-US" dirty="0"/>
              <a:t> al-</a:t>
            </a:r>
            <a:r>
              <a:rPr lang="en-US" dirty="0" err="1"/>
              <a:t>anami</a:t>
            </a:r>
            <a:r>
              <a:rPr lang="en-US" dirty="0"/>
              <a:t> </a:t>
            </a:r>
            <a:r>
              <a:rPr lang="en-US" dirty="0" err="1"/>
              <a:t>lilmabiti</a:t>
            </a:r>
            <a:r>
              <a:rPr lang="en-US" dirty="0"/>
              <a:t> `ala </a:t>
            </a:r>
            <a:r>
              <a:rPr lang="en-US" dirty="0" err="1"/>
              <a:t>firashihi</a:t>
            </a:r>
            <a:endParaRPr lang="en-US" dirty="0"/>
          </a:p>
        </p:txBody>
      </p:sp>
      <p:sp>
        <p:nvSpPr>
          <p:cNvPr id="10" name="Text Box 13"/>
          <p:cNvSpPr txBox="1">
            <a:spLocks noChangeArrowheads="1"/>
          </p:cNvSpPr>
          <p:nvPr/>
        </p:nvSpPr>
        <p:spPr bwMode="auto">
          <a:xfrm>
            <a:off x="0" y="0"/>
            <a:ext cx="9144000" cy="336550"/>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1600" b="1" dirty="0" smtClean="0">
                <a:solidFill>
                  <a:srgbClr val="FFFF99"/>
                </a:solidFill>
                <a:latin typeface="Trebuchet MS" pitchFamily="34" charset="0"/>
              </a:rPr>
              <a:t>Ziyārat of Imam Ali (A.S) on 17th Rabi’al awwal</a:t>
            </a:r>
            <a:endParaRPr lang="en-US" sz="1600" b="1" dirty="0">
              <a:solidFill>
                <a:srgbClr val="FFFF99"/>
              </a:solidFill>
              <a:latin typeface="Trebuchet MS" pitchFamily="34" charset="0"/>
            </a:endParaRPr>
          </a:p>
        </p:txBody>
      </p:sp>
      <p:sp>
        <p:nvSpPr>
          <p:cNvPr id="13" name="Text Box 13"/>
          <p:cNvSpPr txBox="1">
            <a:spLocks noChangeArrowheads="1"/>
          </p:cNvSpPr>
          <p:nvPr/>
        </p:nvSpPr>
        <p:spPr bwMode="auto">
          <a:xfrm>
            <a:off x="4876800" y="-1002"/>
            <a:ext cx="4267200" cy="337552"/>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r" rtl="1"/>
            <a:r>
              <a:rPr lang="ar-SA" sz="1600" b="1" smtClean="0">
                <a:solidFill>
                  <a:srgbClr val="FFFF99"/>
                </a:solidFill>
                <a:latin typeface="Trebuchet MS" pitchFamily="34" charset="0"/>
              </a:rPr>
              <a:t>زيارة أمير المؤمنين (عليه السلام) يوم ١٧ ربيع الأول</a:t>
            </a:r>
          </a:p>
        </p:txBody>
      </p:sp>
    </p:spTree>
    <p:extLst>
      <p:ext uri="{BB962C8B-B14F-4D97-AF65-F5344CB8AC3E}">
        <p14:creationId xmlns:p14="http://schemas.microsoft.com/office/powerpoint/2010/main" val="364987322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13360" y="914400"/>
            <a:ext cx="8778240" cy="1470025"/>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rtl="1">
              <a:lnSpc>
                <a:spcPts val="5500"/>
              </a:lnSpc>
            </a:pPr>
            <a:r>
              <a:rPr lang="ar-SA" sz="7200" kern="1200">
                <a:latin typeface="Attari_Quran" pitchFamily="2" charset="-78"/>
                <a:ea typeface="+mn-ea"/>
                <a:cs typeface="Attari_Quran" pitchFamily="2" charset="-78"/>
              </a:rPr>
              <a:t>فَاسْلَمَ نَفْسَهُ لِلْمَنِيَّةِ وَاجَابَ</a:t>
            </a:r>
            <a:endParaRPr lang="en-US" sz="72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743200"/>
            <a:ext cx="8763000" cy="17526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342900" indent="-342900"/>
            <a:r>
              <a:rPr lang="en-US" b="1" kern="1200">
                <a:latin typeface="Arial" pitchFamily="34" charset="0"/>
                <a:ea typeface="MS Mincho" pitchFamily="49" charset="-128"/>
                <a:cs typeface="Arial" pitchFamily="34" charset="0"/>
              </a:rPr>
              <a:t>submitted to death and responded.</a:t>
            </a:r>
          </a:p>
        </p:txBody>
      </p:sp>
      <p:sp>
        <p:nvSpPr>
          <p:cNvPr id="7" name="Subtitle 4"/>
          <p:cNvSpPr txBox="1">
            <a:spLocks/>
          </p:cNvSpPr>
          <p:nvPr/>
        </p:nvSpPr>
        <p:spPr bwMode="auto">
          <a:xfrm>
            <a:off x="213360" y="5029200"/>
            <a:ext cx="877824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marL="342900" indent="-342900" algn="ctr">
              <a:spcBef>
                <a:spcPct val="20000"/>
              </a:spcBef>
              <a:buNone/>
              <a:defRPr sz="2400" b="1" i="1">
                <a:solidFill>
                  <a:srgbClr val="000066"/>
                </a:solidFill>
                <a:latin typeface="+mn-lt"/>
                <a:ea typeface="MS Mincho" pitchFamily="49" charset="-128"/>
                <a:cs typeface="+mn-cs"/>
              </a:defRPr>
            </a:lvl1pPr>
            <a:lvl2pPr indent="0" algn="ctr">
              <a:spcBef>
                <a:spcPct val="20000"/>
              </a:spcBef>
              <a:buNone/>
              <a:defRPr sz="2800">
                <a:solidFill>
                  <a:srgbClr val="000066"/>
                </a:solidFill>
                <a:latin typeface="+mn-lt"/>
                <a:cs typeface="+mn-cs"/>
              </a:defRPr>
            </a:lvl2pPr>
            <a:lvl3pPr indent="0" algn="ctr">
              <a:spcBef>
                <a:spcPct val="20000"/>
              </a:spcBef>
              <a:buNone/>
              <a:defRPr sz="2400">
                <a:solidFill>
                  <a:srgbClr val="000066"/>
                </a:solidFill>
                <a:latin typeface="+mn-lt"/>
                <a:cs typeface="+mn-cs"/>
              </a:defRPr>
            </a:lvl3pPr>
            <a:lvl4pPr indent="0" algn="ctr">
              <a:spcBef>
                <a:spcPct val="20000"/>
              </a:spcBef>
              <a:buNone/>
              <a:defRPr sz="2000">
                <a:solidFill>
                  <a:srgbClr val="000066"/>
                </a:solidFill>
                <a:latin typeface="+mn-lt"/>
                <a:cs typeface="+mn-cs"/>
              </a:defRPr>
            </a:lvl4pPr>
            <a:lvl5pPr indent="0" algn="ctr">
              <a:spcBef>
                <a:spcPct val="20000"/>
              </a:spcBef>
              <a:buNone/>
              <a:defRPr sz="2000">
                <a:solidFill>
                  <a:srgbClr val="000066"/>
                </a:solidFill>
                <a:latin typeface="+mn-lt"/>
                <a:cs typeface="+mn-cs"/>
              </a:defRPr>
            </a:lvl5pPr>
            <a:lvl6pPr indent="0" algn="ctr" fontAlgn="base">
              <a:spcBef>
                <a:spcPct val="20000"/>
              </a:spcBef>
              <a:spcAft>
                <a:spcPct val="0"/>
              </a:spcAft>
              <a:buNone/>
              <a:defRPr sz="2000">
                <a:solidFill>
                  <a:srgbClr val="000066"/>
                </a:solidFill>
                <a:latin typeface="+mn-lt"/>
                <a:cs typeface="+mn-cs"/>
              </a:defRPr>
            </a:lvl6pPr>
            <a:lvl7pPr indent="0" algn="ctr" fontAlgn="base">
              <a:spcBef>
                <a:spcPct val="20000"/>
              </a:spcBef>
              <a:spcAft>
                <a:spcPct val="0"/>
              </a:spcAft>
              <a:buNone/>
              <a:defRPr sz="2000">
                <a:solidFill>
                  <a:srgbClr val="000066"/>
                </a:solidFill>
                <a:latin typeface="+mn-lt"/>
                <a:cs typeface="+mn-cs"/>
              </a:defRPr>
            </a:lvl7pPr>
            <a:lvl8pPr indent="0" algn="ctr" fontAlgn="base">
              <a:spcBef>
                <a:spcPct val="20000"/>
              </a:spcBef>
              <a:spcAft>
                <a:spcPct val="0"/>
              </a:spcAft>
              <a:buNone/>
              <a:defRPr sz="2000">
                <a:solidFill>
                  <a:srgbClr val="000066"/>
                </a:solidFill>
                <a:latin typeface="+mn-lt"/>
                <a:cs typeface="+mn-cs"/>
              </a:defRPr>
            </a:lvl8pPr>
            <a:lvl9pPr indent="0" algn="ctr" fontAlgn="base">
              <a:spcBef>
                <a:spcPct val="20000"/>
              </a:spcBef>
              <a:spcAft>
                <a:spcPct val="0"/>
              </a:spcAft>
              <a:buNone/>
              <a:defRPr sz="2000">
                <a:solidFill>
                  <a:srgbClr val="000066"/>
                </a:solidFill>
                <a:latin typeface="+mn-lt"/>
                <a:cs typeface="+mn-cs"/>
              </a:defRPr>
            </a:lvl9pPr>
          </a:lstStyle>
          <a:p>
            <a:r>
              <a:rPr lang="en-US" err="1"/>
              <a:t>fa'aslama</a:t>
            </a:r>
            <a:r>
              <a:rPr lang="en-US"/>
              <a:t> </a:t>
            </a:r>
            <a:r>
              <a:rPr lang="en-US" err="1"/>
              <a:t>nafsahu</a:t>
            </a:r>
            <a:r>
              <a:rPr lang="en-US"/>
              <a:t> </a:t>
            </a:r>
            <a:r>
              <a:rPr lang="en-US" err="1"/>
              <a:t>lilmaniyyati</a:t>
            </a:r>
            <a:r>
              <a:rPr lang="en-US"/>
              <a:t> </a:t>
            </a:r>
            <a:r>
              <a:rPr lang="en-US" err="1"/>
              <a:t>wa</a:t>
            </a:r>
            <a:r>
              <a:rPr lang="en-US"/>
              <a:t> </a:t>
            </a:r>
            <a:r>
              <a:rPr lang="en-US" err="1"/>
              <a:t>ajaba</a:t>
            </a:r>
            <a:endParaRPr lang="en-US"/>
          </a:p>
        </p:txBody>
      </p:sp>
      <p:sp>
        <p:nvSpPr>
          <p:cNvPr id="10" name="Text Box 13"/>
          <p:cNvSpPr txBox="1">
            <a:spLocks noChangeArrowheads="1"/>
          </p:cNvSpPr>
          <p:nvPr/>
        </p:nvSpPr>
        <p:spPr bwMode="auto">
          <a:xfrm>
            <a:off x="0" y="0"/>
            <a:ext cx="9144000" cy="336550"/>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1600" b="1" dirty="0" smtClean="0">
                <a:solidFill>
                  <a:srgbClr val="FFFF99"/>
                </a:solidFill>
                <a:latin typeface="Trebuchet MS" pitchFamily="34" charset="0"/>
              </a:rPr>
              <a:t>Ziyārat of Imam Ali (A.S) on 17th Rabi’al awwal</a:t>
            </a:r>
            <a:endParaRPr lang="en-US" sz="1600" b="1" dirty="0">
              <a:solidFill>
                <a:srgbClr val="FFFF99"/>
              </a:solidFill>
              <a:latin typeface="Trebuchet MS" pitchFamily="34" charset="0"/>
            </a:endParaRPr>
          </a:p>
        </p:txBody>
      </p:sp>
      <p:sp>
        <p:nvSpPr>
          <p:cNvPr id="13" name="Text Box 13"/>
          <p:cNvSpPr txBox="1">
            <a:spLocks noChangeArrowheads="1"/>
          </p:cNvSpPr>
          <p:nvPr/>
        </p:nvSpPr>
        <p:spPr bwMode="auto">
          <a:xfrm>
            <a:off x="4876800" y="-1002"/>
            <a:ext cx="4267200" cy="337552"/>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r" rtl="1"/>
            <a:r>
              <a:rPr lang="ar-SA" sz="1600" b="1" smtClean="0">
                <a:solidFill>
                  <a:srgbClr val="FFFF99"/>
                </a:solidFill>
                <a:latin typeface="Trebuchet MS" pitchFamily="34" charset="0"/>
              </a:rPr>
              <a:t>زيارة أمير المؤمنين (عليه السلام) يوم ١٧ ربيع الأول</a:t>
            </a:r>
          </a:p>
        </p:txBody>
      </p:sp>
    </p:spTree>
    <p:extLst>
      <p:ext uri="{BB962C8B-B14F-4D97-AF65-F5344CB8AC3E}">
        <p14:creationId xmlns:p14="http://schemas.microsoft.com/office/powerpoint/2010/main" val="118889385"/>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13360" y="914400"/>
            <a:ext cx="8778240" cy="1470025"/>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rtl="1">
              <a:lnSpc>
                <a:spcPts val="5500"/>
              </a:lnSpc>
            </a:pPr>
            <a:r>
              <a:rPr lang="ar-SA" sz="7200" kern="1200">
                <a:latin typeface="Attari_Quran" pitchFamily="2" charset="-78"/>
                <a:ea typeface="+mn-ea"/>
                <a:cs typeface="Attari_Quran" pitchFamily="2" charset="-78"/>
              </a:rPr>
              <a:t>اَلسَّلاَمُ عَلَيْكَ يَا مَنْ لَهُ </a:t>
            </a:r>
            <a:r>
              <a:rPr lang="ar-SA" sz="7200" kern="1200" err="1">
                <a:latin typeface="Attari_Quran" pitchFamily="2" charset="-78"/>
                <a:ea typeface="+mn-ea"/>
                <a:cs typeface="Attari_Quran" pitchFamily="2" charset="-78"/>
              </a:rPr>
              <a:t>طُوبَىٰ</a:t>
            </a:r>
            <a:r>
              <a:rPr lang="ar-SA" sz="7200" kern="1200">
                <a:latin typeface="Attari_Quran" pitchFamily="2" charset="-78"/>
                <a:ea typeface="+mn-ea"/>
                <a:cs typeface="Attari_Quran" pitchFamily="2" charset="-78"/>
              </a:rPr>
              <a:t> وَحُسْنُ مَآبٍ</a:t>
            </a:r>
            <a:endParaRPr lang="en-US" sz="72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743200"/>
            <a:ext cx="8763000" cy="17526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342900" indent="-342900"/>
            <a:r>
              <a:rPr lang="en-US" b="1" kern="1200">
                <a:latin typeface="Arial" pitchFamily="34" charset="0"/>
                <a:ea typeface="MS Mincho" pitchFamily="49" charset="-128"/>
                <a:cs typeface="Arial" pitchFamily="34" charset="0"/>
              </a:rPr>
              <a:t>Peace be upon you, O he to whom is Tuba (bliss) and goodly return are decided.</a:t>
            </a:r>
          </a:p>
        </p:txBody>
      </p:sp>
      <p:sp>
        <p:nvSpPr>
          <p:cNvPr id="7" name="Subtitle 4"/>
          <p:cNvSpPr txBox="1">
            <a:spLocks/>
          </p:cNvSpPr>
          <p:nvPr/>
        </p:nvSpPr>
        <p:spPr bwMode="auto">
          <a:xfrm>
            <a:off x="213360" y="5029200"/>
            <a:ext cx="877824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marL="342900" indent="-342900" algn="ctr">
              <a:spcBef>
                <a:spcPct val="20000"/>
              </a:spcBef>
              <a:buNone/>
              <a:defRPr sz="2400" b="1" i="1">
                <a:solidFill>
                  <a:srgbClr val="000066"/>
                </a:solidFill>
                <a:latin typeface="+mn-lt"/>
                <a:ea typeface="MS Mincho" pitchFamily="49" charset="-128"/>
                <a:cs typeface="+mn-cs"/>
              </a:defRPr>
            </a:lvl1pPr>
            <a:lvl2pPr indent="0" algn="ctr">
              <a:spcBef>
                <a:spcPct val="20000"/>
              </a:spcBef>
              <a:buNone/>
              <a:defRPr sz="2800">
                <a:solidFill>
                  <a:srgbClr val="000066"/>
                </a:solidFill>
                <a:latin typeface="+mn-lt"/>
                <a:cs typeface="+mn-cs"/>
              </a:defRPr>
            </a:lvl2pPr>
            <a:lvl3pPr indent="0" algn="ctr">
              <a:spcBef>
                <a:spcPct val="20000"/>
              </a:spcBef>
              <a:buNone/>
              <a:defRPr sz="2400">
                <a:solidFill>
                  <a:srgbClr val="000066"/>
                </a:solidFill>
                <a:latin typeface="+mn-lt"/>
                <a:cs typeface="+mn-cs"/>
              </a:defRPr>
            </a:lvl3pPr>
            <a:lvl4pPr indent="0" algn="ctr">
              <a:spcBef>
                <a:spcPct val="20000"/>
              </a:spcBef>
              <a:buNone/>
              <a:defRPr sz="2000">
                <a:solidFill>
                  <a:srgbClr val="000066"/>
                </a:solidFill>
                <a:latin typeface="+mn-lt"/>
                <a:cs typeface="+mn-cs"/>
              </a:defRPr>
            </a:lvl4pPr>
            <a:lvl5pPr indent="0" algn="ctr">
              <a:spcBef>
                <a:spcPct val="20000"/>
              </a:spcBef>
              <a:buNone/>
              <a:defRPr sz="2000">
                <a:solidFill>
                  <a:srgbClr val="000066"/>
                </a:solidFill>
                <a:latin typeface="+mn-lt"/>
                <a:cs typeface="+mn-cs"/>
              </a:defRPr>
            </a:lvl5pPr>
            <a:lvl6pPr indent="0" algn="ctr" fontAlgn="base">
              <a:spcBef>
                <a:spcPct val="20000"/>
              </a:spcBef>
              <a:spcAft>
                <a:spcPct val="0"/>
              </a:spcAft>
              <a:buNone/>
              <a:defRPr sz="2000">
                <a:solidFill>
                  <a:srgbClr val="000066"/>
                </a:solidFill>
                <a:latin typeface="+mn-lt"/>
                <a:cs typeface="+mn-cs"/>
              </a:defRPr>
            </a:lvl6pPr>
            <a:lvl7pPr indent="0" algn="ctr" fontAlgn="base">
              <a:spcBef>
                <a:spcPct val="20000"/>
              </a:spcBef>
              <a:spcAft>
                <a:spcPct val="0"/>
              </a:spcAft>
              <a:buNone/>
              <a:defRPr sz="2000">
                <a:solidFill>
                  <a:srgbClr val="000066"/>
                </a:solidFill>
                <a:latin typeface="+mn-lt"/>
                <a:cs typeface="+mn-cs"/>
              </a:defRPr>
            </a:lvl7pPr>
            <a:lvl8pPr indent="0" algn="ctr" fontAlgn="base">
              <a:spcBef>
                <a:spcPct val="20000"/>
              </a:spcBef>
              <a:spcAft>
                <a:spcPct val="0"/>
              </a:spcAft>
              <a:buNone/>
              <a:defRPr sz="2000">
                <a:solidFill>
                  <a:srgbClr val="000066"/>
                </a:solidFill>
                <a:latin typeface="+mn-lt"/>
                <a:cs typeface="+mn-cs"/>
              </a:defRPr>
            </a:lvl8pPr>
            <a:lvl9pPr indent="0" algn="ctr" fontAlgn="base">
              <a:spcBef>
                <a:spcPct val="20000"/>
              </a:spcBef>
              <a:spcAft>
                <a:spcPct val="0"/>
              </a:spcAft>
              <a:buNone/>
              <a:defRPr sz="2000">
                <a:solidFill>
                  <a:srgbClr val="000066"/>
                </a:solidFill>
                <a:latin typeface="+mn-lt"/>
                <a:cs typeface="+mn-cs"/>
              </a:defRPr>
            </a:lvl9pPr>
          </a:lstStyle>
          <a:p>
            <a:r>
              <a:rPr lang="en-US" dirty="0"/>
              <a:t>alssalamu `</a:t>
            </a:r>
            <a:r>
              <a:rPr lang="en-US" dirty="0" err="1"/>
              <a:t>alayka</a:t>
            </a:r>
            <a:r>
              <a:rPr lang="en-US" dirty="0"/>
              <a:t> </a:t>
            </a:r>
            <a:r>
              <a:rPr lang="en-US" dirty="0" err="1"/>
              <a:t>ya</a:t>
            </a:r>
            <a:r>
              <a:rPr lang="en-US" dirty="0"/>
              <a:t> man </a:t>
            </a:r>
            <a:r>
              <a:rPr lang="en-US" dirty="0" err="1"/>
              <a:t>lahu</a:t>
            </a:r>
            <a:r>
              <a:rPr lang="en-US" dirty="0"/>
              <a:t> tuba </a:t>
            </a:r>
            <a:r>
              <a:rPr lang="en-US" dirty="0" err="1"/>
              <a:t>wa</a:t>
            </a:r>
            <a:r>
              <a:rPr lang="en-US" dirty="0"/>
              <a:t> </a:t>
            </a:r>
            <a:r>
              <a:rPr lang="en-US" dirty="0" err="1"/>
              <a:t>husnu</a:t>
            </a:r>
            <a:r>
              <a:rPr lang="en-US" dirty="0"/>
              <a:t> </a:t>
            </a:r>
            <a:r>
              <a:rPr lang="en-US" dirty="0" err="1"/>
              <a:t>ma'abin</a:t>
            </a:r>
            <a:endParaRPr lang="en-US" dirty="0"/>
          </a:p>
        </p:txBody>
      </p:sp>
      <p:sp>
        <p:nvSpPr>
          <p:cNvPr id="10" name="Text Box 13"/>
          <p:cNvSpPr txBox="1">
            <a:spLocks noChangeArrowheads="1"/>
          </p:cNvSpPr>
          <p:nvPr/>
        </p:nvSpPr>
        <p:spPr bwMode="auto">
          <a:xfrm>
            <a:off x="0" y="0"/>
            <a:ext cx="9144000" cy="336550"/>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1600" b="1" dirty="0" smtClean="0">
                <a:solidFill>
                  <a:srgbClr val="FFFF99"/>
                </a:solidFill>
                <a:latin typeface="Trebuchet MS" pitchFamily="34" charset="0"/>
              </a:rPr>
              <a:t>Ziyārat of Imam Ali (A.S) on 17th Rabi’al awwal</a:t>
            </a:r>
            <a:endParaRPr lang="en-US" sz="1600" b="1" dirty="0">
              <a:solidFill>
                <a:srgbClr val="FFFF99"/>
              </a:solidFill>
              <a:latin typeface="Trebuchet MS" pitchFamily="34" charset="0"/>
            </a:endParaRPr>
          </a:p>
        </p:txBody>
      </p:sp>
      <p:sp>
        <p:nvSpPr>
          <p:cNvPr id="13" name="Text Box 13"/>
          <p:cNvSpPr txBox="1">
            <a:spLocks noChangeArrowheads="1"/>
          </p:cNvSpPr>
          <p:nvPr/>
        </p:nvSpPr>
        <p:spPr bwMode="auto">
          <a:xfrm>
            <a:off x="4876800" y="-1002"/>
            <a:ext cx="4267200" cy="337552"/>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r" rtl="1"/>
            <a:r>
              <a:rPr lang="ar-SA" sz="1600" b="1" smtClean="0">
                <a:solidFill>
                  <a:srgbClr val="FFFF99"/>
                </a:solidFill>
                <a:latin typeface="Trebuchet MS" pitchFamily="34" charset="0"/>
              </a:rPr>
              <a:t>زيارة أمير المؤمنين (عليه السلام) يوم ١٧ ربيع الأول</a:t>
            </a:r>
          </a:p>
        </p:txBody>
      </p:sp>
    </p:spTree>
    <p:extLst>
      <p:ext uri="{BB962C8B-B14F-4D97-AF65-F5344CB8AC3E}">
        <p14:creationId xmlns:p14="http://schemas.microsoft.com/office/powerpoint/2010/main" val="313311966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13360" y="914400"/>
            <a:ext cx="8778240" cy="1470025"/>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rtl="1">
              <a:lnSpc>
                <a:spcPts val="5500"/>
              </a:lnSpc>
            </a:pPr>
            <a:r>
              <a:rPr lang="ar-SA" sz="7200" kern="1200">
                <a:latin typeface="Attari_Quran" pitchFamily="2" charset="-78"/>
                <a:ea typeface="+mn-ea"/>
                <a:cs typeface="Attari_Quran" pitchFamily="2" charset="-78"/>
              </a:rPr>
              <a:t>وَرَحْمَةُ </a:t>
            </a:r>
            <a:r>
              <a:rPr lang="ar-SA" sz="7200" kern="1200" err="1">
                <a:latin typeface="Attari_Quran" pitchFamily="2" charset="-78"/>
                <a:ea typeface="+mn-ea"/>
                <a:cs typeface="Attari_Quran" pitchFamily="2" charset="-78"/>
              </a:rPr>
              <a:t>ٱللَّهِ</a:t>
            </a:r>
            <a:r>
              <a:rPr lang="ar-SA" sz="7200" kern="1200">
                <a:latin typeface="Attari_Quran" pitchFamily="2" charset="-78"/>
                <a:ea typeface="+mn-ea"/>
                <a:cs typeface="Attari_Quran" pitchFamily="2" charset="-78"/>
              </a:rPr>
              <a:t> وَبَرَكَاتُهُ</a:t>
            </a:r>
            <a:endParaRPr lang="en-US" sz="72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743200"/>
            <a:ext cx="8763000" cy="17526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342900" indent="-342900"/>
            <a:r>
              <a:rPr lang="en-US" b="1" kern="1200">
                <a:latin typeface="Arial" pitchFamily="34" charset="0"/>
                <a:ea typeface="MS Mincho" pitchFamily="49" charset="-128"/>
                <a:cs typeface="Arial" pitchFamily="34" charset="0"/>
              </a:rPr>
              <a:t>Allah’s mercy and blessings be upon you.</a:t>
            </a:r>
          </a:p>
        </p:txBody>
      </p:sp>
      <p:sp>
        <p:nvSpPr>
          <p:cNvPr id="7" name="Subtitle 4"/>
          <p:cNvSpPr txBox="1">
            <a:spLocks/>
          </p:cNvSpPr>
          <p:nvPr/>
        </p:nvSpPr>
        <p:spPr bwMode="auto">
          <a:xfrm>
            <a:off x="213360" y="5029200"/>
            <a:ext cx="877824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marL="342900" indent="-342900" algn="ctr">
              <a:spcBef>
                <a:spcPct val="20000"/>
              </a:spcBef>
              <a:buNone/>
              <a:defRPr sz="2400" b="1" i="1">
                <a:solidFill>
                  <a:srgbClr val="000066"/>
                </a:solidFill>
                <a:latin typeface="+mn-lt"/>
                <a:ea typeface="MS Mincho" pitchFamily="49" charset="-128"/>
                <a:cs typeface="+mn-cs"/>
              </a:defRPr>
            </a:lvl1pPr>
            <a:lvl2pPr indent="0" algn="ctr">
              <a:spcBef>
                <a:spcPct val="20000"/>
              </a:spcBef>
              <a:buNone/>
              <a:defRPr sz="2800">
                <a:solidFill>
                  <a:srgbClr val="000066"/>
                </a:solidFill>
                <a:latin typeface="+mn-lt"/>
                <a:cs typeface="+mn-cs"/>
              </a:defRPr>
            </a:lvl2pPr>
            <a:lvl3pPr indent="0" algn="ctr">
              <a:spcBef>
                <a:spcPct val="20000"/>
              </a:spcBef>
              <a:buNone/>
              <a:defRPr sz="2400">
                <a:solidFill>
                  <a:srgbClr val="000066"/>
                </a:solidFill>
                <a:latin typeface="+mn-lt"/>
                <a:cs typeface="+mn-cs"/>
              </a:defRPr>
            </a:lvl3pPr>
            <a:lvl4pPr indent="0" algn="ctr">
              <a:spcBef>
                <a:spcPct val="20000"/>
              </a:spcBef>
              <a:buNone/>
              <a:defRPr sz="2000">
                <a:solidFill>
                  <a:srgbClr val="000066"/>
                </a:solidFill>
                <a:latin typeface="+mn-lt"/>
                <a:cs typeface="+mn-cs"/>
              </a:defRPr>
            </a:lvl4pPr>
            <a:lvl5pPr indent="0" algn="ctr">
              <a:spcBef>
                <a:spcPct val="20000"/>
              </a:spcBef>
              <a:buNone/>
              <a:defRPr sz="2000">
                <a:solidFill>
                  <a:srgbClr val="000066"/>
                </a:solidFill>
                <a:latin typeface="+mn-lt"/>
                <a:cs typeface="+mn-cs"/>
              </a:defRPr>
            </a:lvl5pPr>
            <a:lvl6pPr indent="0" algn="ctr" fontAlgn="base">
              <a:spcBef>
                <a:spcPct val="20000"/>
              </a:spcBef>
              <a:spcAft>
                <a:spcPct val="0"/>
              </a:spcAft>
              <a:buNone/>
              <a:defRPr sz="2000">
                <a:solidFill>
                  <a:srgbClr val="000066"/>
                </a:solidFill>
                <a:latin typeface="+mn-lt"/>
                <a:cs typeface="+mn-cs"/>
              </a:defRPr>
            </a:lvl6pPr>
            <a:lvl7pPr indent="0" algn="ctr" fontAlgn="base">
              <a:spcBef>
                <a:spcPct val="20000"/>
              </a:spcBef>
              <a:spcAft>
                <a:spcPct val="0"/>
              </a:spcAft>
              <a:buNone/>
              <a:defRPr sz="2000">
                <a:solidFill>
                  <a:srgbClr val="000066"/>
                </a:solidFill>
                <a:latin typeface="+mn-lt"/>
                <a:cs typeface="+mn-cs"/>
              </a:defRPr>
            </a:lvl7pPr>
            <a:lvl8pPr indent="0" algn="ctr" fontAlgn="base">
              <a:spcBef>
                <a:spcPct val="20000"/>
              </a:spcBef>
              <a:spcAft>
                <a:spcPct val="0"/>
              </a:spcAft>
              <a:buNone/>
              <a:defRPr sz="2000">
                <a:solidFill>
                  <a:srgbClr val="000066"/>
                </a:solidFill>
                <a:latin typeface="+mn-lt"/>
                <a:cs typeface="+mn-cs"/>
              </a:defRPr>
            </a:lvl8pPr>
            <a:lvl9pPr indent="0" algn="ctr" fontAlgn="base">
              <a:spcBef>
                <a:spcPct val="20000"/>
              </a:spcBef>
              <a:spcAft>
                <a:spcPct val="0"/>
              </a:spcAft>
              <a:buNone/>
              <a:defRPr sz="2000">
                <a:solidFill>
                  <a:srgbClr val="000066"/>
                </a:solidFill>
                <a:latin typeface="+mn-lt"/>
                <a:cs typeface="+mn-cs"/>
              </a:defRPr>
            </a:lvl9pPr>
          </a:lstStyle>
          <a:p>
            <a:r>
              <a:rPr lang="fi-FI"/>
              <a:t>wa rahmatu allahi wa barakatuhu</a:t>
            </a:r>
            <a:endParaRPr lang="en-US"/>
          </a:p>
        </p:txBody>
      </p:sp>
      <p:sp>
        <p:nvSpPr>
          <p:cNvPr id="10" name="Text Box 13"/>
          <p:cNvSpPr txBox="1">
            <a:spLocks noChangeArrowheads="1"/>
          </p:cNvSpPr>
          <p:nvPr/>
        </p:nvSpPr>
        <p:spPr bwMode="auto">
          <a:xfrm>
            <a:off x="0" y="0"/>
            <a:ext cx="9144000" cy="336550"/>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1600" b="1" dirty="0" smtClean="0">
                <a:solidFill>
                  <a:srgbClr val="FFFF99"/>
                </a:solidFill>
                <a:latin typeface="Trebuchet MS" pitchFamily="34" charset="0"/>
              </a:rPr>
              <a:t>Ziyārat of Imam Ali (A.S) on 17th Rabi’al awwal</a:t>
            </a:r>
            <a:endParaRPr lang="en-US" sz="1600" b="1" dirty="0">
              <a:solidFill>
                <a:srgbClr val="FFFF99"/>
              </a:solidFill>
              <a:latin typeface="Trebuchet MS" pitchFamily="34" charset="0"/>
            </a:endParaRPr>
          </a:p>
        </p:txBody>
      </p:sp>
      <p:sp>
        <p:nvSpPr>
          <p:cNvPr id="13" name="Text Box 13"/>
          <p:cNvSpPr txBox="1">
            <a:spLocks noChangeArrowheads="1"/>
          </p:cNvSpPr>
          <p:nvPr/>
        </p:nvSpPr>
        <p:spPr bwMode="auto">
          <a:xfrm>
            <a:off x="4876800" y="-1002"/>
            <a:ext cx="4267200" cy="337552"/>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r" rtl="1"/>
            <a:r>
              <a:rPr lang="ar-SA" sz="1600" b="1" smtClean="0">
                <a:solidFill>
                  <a:srgbClr val="FFFF99"/>
                </a:solidFill>
                <a:latin typeface="Trebuchet MS" pitchFamily="34" charset="0"/>
              </a:rPr>
              <a:t>زيارة أمير المؤمنين (عليه السلام) يوم ١٧ ربيع الأول</a:t>
            </a:r>
          </a:p>
        </p:txBody>
      </p:sp>
    </p:spTree>
    <p:extLst>
      <p:ext uri="{BB962C8B-B14F-4D97-AF65-F5344CB8AC3E}">
        <p14:creationId xmlns:p14="http://schemas.microsoft.com/office/powerpoint/2010/main" val="172970384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13360" y="914400"/>
            <a:ext cx="8778240" cy="1470025"/>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rtl="1">
              <a:lnSpc>
                <a:spcPts val="5500"/>
              </a:lnSpc>
            </a:pPr>
            <a:r>
              <a:rPr lang="ar-SA" sz="7200" kern="1200" dirty="0">
                <a:latin typeface="Attari_Quran" pitchFamily="2" charset="-78"/>
                <a:ea typeface="+mn-ea"/>
                <a:cs typeface="Attari_Quran" pitchFamily="2" charset="-78"/>
              </a:rPr>
              <a:t>اَلسَّلاَمُ عَلَىٰ خِيَرَةِ </a:t>
            </a:r>
            <a:r>
              <a:rPr lang="ar-SA" sz="7200" kern="1200" dirty="0" err="1">
                <a:latin typeface="Attari_Quran" pitchFamily="2" charset="-78"/>
                <a:ea typeface="+mn-ea"/>
                <a:cs typeface="Attari_Quran" pitchFamily="2" charset="-78"/>
              </a:rPr>
              <a:t>ٱللَّهِ</a:t>
            </a:r>
            <a:endParaRPr lang="en-US" sz="7200" kern="1200" dirty="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743200"/>
            <a:ext cx="8839200" cy="17526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342900" indent="-342900"/>
            <a:r>
              <a:rPr lang="en-US" b="1" kern="1200">
                <a:latin typeface="Arial" pitchFamily="34" charset="0"/>
                <a:ea typeface="MS Mincho" pitchFamily="49" charset="-128"/>
                <a:cs typeface="Arial" pitchFamily="34" charset="0"/>
              </a:rPr>
              <a:t>Peace be upon the elite select of Allah.</a:t>
            </a:r>
          </a:p>
        </p:txBody>
      </p:sp>
      <p:sp>
        <p:nvSpPr>
          <p:cNvPr id="7" name="Subtitle 4"/>
          <p:cNvSpPr txBox="1">
            <a:spLocks/>
          </p:cNvSpPr>
          <p:nvPr/>
        </p:nvSpPr>
        <p:spPr bwMode="auto">
          <a:xfrm>
            <a:off x="213360" y="5029200"/>
            <a:ext cx="877824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marL="342900" indent="-342900" algn="ctr">
              <a:spcBef>
                <a:spcPct val="20000"/>
              </a:spcBef>
              <a:buNone/>
              <a:defRPr sz="2400" b="1" i="1">
                <a:solidFill>
                  <a:srgbClr val="000066"/>
                </a:solidFill>
                <a:latin typeface="+mn-lt"/>
                <a:ea typeface="MS Mincho" pitchFamily="49" charset="-128"/>
                <a:cs typeface="+mn-cs"/>
              </a:defRPr>
            </a:lvl1pPr>
            <a:lvl2pPr indent="0" algn="ctr">
              <a:spcBef>
                <a:spcPct val="20000"/>
              </a:spcBef>
              <a:buNone/>
              <a:defRPr sz="2800">
                <a:solidFill>
                  <a:srgbClr val="000066"/>
                </a:solidFill>
                <a:latin typeface="+mn-lt"/>
                <a:cs typeface="+mn-cs"/>
              </a:defRPr>
            </a:lvl2pPr>
            <a:lvl3pPr indent="0" algn="ctr">
              <a:spcBef>
                <a:spcPct val="20000"/>
              </a:spcBef>
              <a:buNone/>
              <a:defRPr sz="2400">
                <a:solidFill>
                  <a:srgbClr val="000066"/>
                </a:solidFill>
                <a:latin typeface="+mn-lt"/>
                <a:cs typeface="+mn-cs"/>
              </a:defRPr>
            </a:lvl3pPr>
            <a:lvl4pPr indent="0" algn="ctr">
              <a:spcBef>
                <a:spcPct val="20000"/>
              </a:spcBef>
              <a:buNone/>
              <a:defRPr sz="2000">
                <a:solidFill>
                  <a:srgbClr val="000066"/>
                </a:solidFill>
                <a:latin typeface="+mn-lt"/>
                <a:cs typeface="+mn-cs"/>
              </a:defRPr>
            </a:lvl4pPr>
            <a:lvl5pPr indent="0" algn="ctr">
              <a:spcBef>
                <a:spcPct val="20000"/>
              </a:spcBef>
              <a:buNone/>
              <a:defRPr sz="2000">
                <a:solidFill>
                  <a:srgbClr val="000066"/>
                </a:solidFill>
                <a:latin typeface="+mn-lt"/>
                <a:cs typeface="+mn-cs"/>
              </a:defRPr>
            </a:lvl5pPr>
            <a:lvl6pPr indent="0" algn="ctr" fontAlgn="base">
              <a:spcBef>
                <a:spcPct val="20000"/>
              </a:spcBef>
              <a:spcAft>
                <a:spcPct val="0"/>
              </a:spcAft>
              <a:buNone/>
              <a:defRPr sz="2000">
                <a:solidFill>
                  <a:srgbClr val="000066"/>
                </a:solidFill>
                <a:latin typeface="+mn-lt"/>
                <a:cs typeface="+mn-cs"/>
              </a:defRPr>
            </a:lvl6pPr>
            <a:lvl7pPr indent="0" algn="ctr" fontAlgn="base">
              <a:spcBef>
                <a:spcPct val="20000"/>
              </a:spcBef>
              <a:spcAft>
                <a:spcPct val="0"/>
              </a:spcAft>
              <a:buNone/>
              <a:defRPr sz="2000">
                <a:solidFill>
                  <a:srgbClr val="000066"/>
                </a:solidFill>
                <a:latin typeface="+mn-lt"/>
                <a:cs typeface="+mn-cs"/>
              </a:defRPr>
            </a:lvl7pPr>
            <a:lvl8pPr indent="0" algn="ctr" fontAlgn="base">
              <a:spcBef>
                <a:spcPct val="20000"/>
              </a:spcBef>
              <a:spcAft>
                <a:spcPct val="0"/>
              </a:spcAft>
              <a:buNone/>
              <a:defRPr sz="2000">
                <a:solidFill>
                  <a:srgbClr val="000066"/>
                </a:solidFill>
                <a:latin typeface="+mn-lt"/>
                <a:cs typeface="+mn-cs"/>
              </a:defRPr>
            </a:lvl8pPr>
            <a:lvl9pPr indent="0" algn="ctr" fontAlgn="base">
              <a:spcBef>
                <a:spcPct val="20000"/>
              </a:spcBef>
              <a:spcAft>
                <a:spcPct val="0"/>
              </a:spcAft>
              <a:buNone/>
              <a:defRPr sz="2000">
                <a:solidFill>
                  <a:srgbClr val="000066"/>
                </a:solidFill>
                <a:latin typeface="+mn-lt"/>
                <a:cs typeface="+mn-cs"/>
              </a:defRPr>
            </a:lvl9pPr>
          </a:lstStyle>
          <a:p>
            <a:r>
              <a:rPr lang="en-US" dirty="0"/>
              <a:t>alssalamu `ala </a:t>
            </a:r>
            <a:r>
              <a:rPr lang="en-US" dirty="0" err="1"/>
              <a:t>khiyarati</a:t>
            </a:r>
            <a:r>
              <a:rPr lang="en-US" dirty="0"/>
              <a:t> </a:t>
            </a:r>
            <a:r>
              <a:rPr lang="en-US" dirty="0" err="1"/>
              <a:t>allahi</a:t>
            </a:r>
            <a:endParaRPr lang="en-US" dirty="0"/>
          </a:p>
        </p:txBody>
      </p:sp>
      <p:sp>
        <p:nvSpPr>
          <p:cNvPr id="10" name="Text Box 13"/>
          <p:cNvSpPr txBox="1">
            <a:spLocks noChangeArrowheads="1"/>
          </p:cNvSpPr>
          <p:nvPr/>
        </p:nvSpPr>
        <p:spPr bwMode="auto">
          <a:xfrm>
            <a:off x="0" y="0"/>
            <a:ext cx="9144000" cy="336550"/>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1600" b="1" dirty="0" smtClean="0">
                <a:solidFill>
                  <a:srgbClr val="FFFF99"/>
                </a:solidFill>
                <a:latin typeface="Trebuchet MS" pitchFamily="34" charset="0"/>
              </a:rPr>
              <a:t>Ziyārat of Imam Ali (A.S) on 17th Rabi’al awwal</a:t>
            </a:r>
            <a:endParaRPr lang="en-US" sz="1600" b="1" dirty="0">
              <a:solidFill>
                <a:srgbClr val="FFFF99"/>
              </a:solidFill>
              <a:latin typeface="Trebuchet MS" pitchFamily="34" charset="0"/>
            </a:endParaRPr>
          </a:p>
        </p:txBody>
      </p:sp>
      <p:sp>
        <p:nvSpPr>
          <p:cNvPr id="13" name="Text Box 13"/>
          <p:cNvSpPr txBox="1">
            <a:spLocks noChangeArrowheads="1"/>
          </p:cNvSpPr>
          <p:nvPr/>
        </p:nvSpPr>
        <p:spPr bwMode="auto">
          <a:xfrm>
            <a:off x="4876800" y="-1002"/>
            <a:ext cx="4267200" cy="337552"/>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r" rtl="1"/>
            <a:r>
              <a:rPr lang="ar-SA" sz="1600" b="1" smtClean="0">
                <a:solidFill>
                  <a:srgbClr val="FFFF99"/>
                </a:solidFill>
                <a:latin typeface="Trebuchet MS" pitchFamily="34" charset="0"/>
              </a:rPr>
              <a:t>زيارة أمير المؤمنين (عليه السلام) يوم ١٧ ربيع الأول</a:t>
            </a:r>
          </a:p>
        </p:txBody>
      </p:sp>
    </p:spTree>
    <p:extLst>
      <p:ext uri="{BB962C8B-B14F-4D97-AF65-F5344CB8AC3E}">
        <p14:creationId xmlns:p14="http://schemas.microsoft.com/office/powerpoint/2010/main" val="217393474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13360" y="914400"/>
            <a:ext cx="8778240" cy="1470025"/>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rtl="1">
              <a:lnSpc>
                <a:spcPts val="5500"/>
              </a:lnSpc>
            </a:pPr>
            <a:r>
              <a:rPr lang="ar-SA" sz="7200" kern="1200">
                <a:latin typeface="Attari_Quran" pitchFamily="2" charset="-78"/>
                <a:ea typeface="+mn-ea"/>
                <a:cs typeface="Attari_Quran" pitchFamily="2" charset="-78"/>
              </a:rPr>
              <a:t>اَلسَّلاَمُ عَلَيْكَ يَا وَلِيَّ عِصْمَةِ </a:t>
            </a:r>
            <a:r>
              <a:rPr lang="ar-SA" sz="7200" kern="1200" err="1">
                <a:latin typeface="Attari_Quran" pitchFamily="2" charset="-78"/>
                <a:ea typeface="+mn-ea"/>
                <a:cs typeface="Attari_Quran" pitchFamily="2" charset="-78"/>
              </a:rPr>
              <a:t>ٱلدِّينِ</a:t>
            </a:r>
            <a:r>
              <a:rPr lang="ar-SA" sz="7200" kern="1200">
                <a:latin typeface="Attari_Quran" pitchFamily="2" charset="-78"/>
                <a:ea typeface="+mn-ea"/>
                <a:cs typeface="Attari_Quran" pitchFamily="2" charset="-78"/>
              </a:rPr>
              <a:t> </a:t>
            </a:r>
            <a:r>
              <a:rPr lang="ar-SA" sz="7200" kern="1200" err="1">
                <a:latin typeface="Attari_Quran" pitchFamily="2" charset="-78"/>
                <a:ea typeface="+mn-ea"/>
                <a:cs typeface="Attari_Quran" pitchFamily="2" charset="-78"/>
              </a:rPr>
              <a:t>وَيَا</a:t>
            </a:r>
            <a:r>
              <a:rPr lang="ar-SA" sz="7200" kern="1200">
                <a:latin typeface="Attari_Quran" pitchFamily="2" charset="-78"/>
                <a:ea typeface="+mn-ea"/>
                <a:cs typeface="Attari_Quran" pitchFamily="2" charset="-78"/>
              </a:rPr>
              <a:t> سَيِّدَ </a:t>
            </a:r>
            <a:r>
              <a:rPr lang="ar-SA" sz="7200" kern="1200" err="1">
                <a:latin typeface="Attari_Quran" pitchFamily="2" charset="-78"/>
                <a:ea typeface="+mn-ea"/>
                <a:cs typeface="Attari_Quran" pitchFamily="2" charset="-78"/>
              </a:rPr>
              <a:t>ٱلسَّادَاتِ</a:t>
            </a:r>
            <a:endParaRPr lang="en-US" sz="72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743200"/>
            <a:ext cx="8763000" cy="17526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342900" indent="-342900"/>
            <a:r>
              <a:rPr lang="en-US" b="1" kern="1200">
                <a:latin typeface="Arial" pitchFamily="34" charset="0"/>
                <a:ea typeface="MS Mincho" pitchFamily="49" charset="-128"/>
                <a:cs typeface="Arial" pitchFamily="34" charset="0"/>
              </a:rPr>
              <a:t>Peace be upon you, O director of the safety of the religion and chief of the chiefs.</a:t>
            </a:r>
          </a:p>
        </p:txBody>
      </p:sp>
      <p:sp>
        <p:nvSpPr>
          <p:cNvPr id="7" name="Subtitle 4"/>
          <p:cNvSpPr txBox="1">
            <a:spLocks/>
          </p:cNvSpPr>
          <p:nvPr/>
        </p:nvSpPr>
        <p:spPr bwMode="auto">
          <a:xfrm>
            <a:off x="213360" y="5029200"/>
            <a:ext cx="877824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marL="342900" indent="-342900" algn="ctr">
              <a:spcBef>
                <a:spcPct val="20000"/>
              </a:spcBef>
              <a:buNone/>
              <a:defRPr sz="2400" b="1" i="1">
                <a:solidFill>
                  <a:srgbClr val="000066"/>
                </a:solidFill>
                <a:latin typeface="+mn-lt"/>
                <a:ea typeface="MS Mincho" pitchFamily="49" charset="-128"/>
                <a:cs typeface="+mn-cs"/>
              </a:defRPr>
            </a:lvl1pPr>
            <a:lvl2pPr indent="0" algn="ctr">
              <a:spcBef>
                <a:spcPct val="20000"/>
              </a:spcBef>
              <a:buNone/>
              <a:defRPr sz="2800">
                <a:solidFill>
                  <a:srgbClr val="000066"/>
                </a:solidFill>
                <a:latin typeface="+mn-lt"/>
                <a:cs typeface="+mn-cs"/>
              </a:defRPr>
            </a:lvl2pPr>
            <a:lvl3pPr indent="0" algn="ctr">
              <a:spcBef>
                <a:spcPct val="20000"/>
              </a:spcBef>
              <a:buNone/>
              <a:defRPr sz="2400">
                <a:solidFill>
                  <a:srgbClr val="000066"/>
                </a:solidFill>
                <a:latin typeface="+mn-lt"/>
                <a:cs typeface="+mn-cs"/>
              </a:defRPr>
            </a:lvl3pPr>
            <a:lvl4pPr indent="0" algn="ctr">
              <a:spcBef>
                <a:spcPct val="20000"/>
              </a:spcBef>
              <a:buNone/>
              <a:defRPr sz="2000">
                <a:solidFill>
                  <a:srgbClr val="000066"/>
                </a:solidFill>
                <a:latin typeface="+mn-lt"/>
                <a:cs typeface="+mn-cs"/>
              </a:defRPr>
            </a:lvl4pPr>
            <a:lvl5pPr indent="0" algn="ctr">
              <a:spcBef>
                <a:spcPct val="20000"/>
              </a:spcBef>
              <a:buNone/>
              <a:defRPr sz="2000">
                <a:solidFill>
                  <a:srgbClr val="000066"/>
                </a:solidFill>
                <a:latin typeface="+mn-lt"/>
                <a:cs typeface="+mn-cs"/>
              </a:defRPr>
            </a:lvl5pPr>
            <a:lvl6pPr indent="0" algn="ctr" fontAlgn="base">
              <a:spcBef>
                <a:spcPct val="20000"/>
              </a:spcBef>
              <a:spcAft>
                <a:spcPct val="0"/>
              </a:spcAft>
              <a:buNone/>
              <a:defRPr sz="2000">
                <a:solidFill>
                  <a:srgbClr val="000066"/>
                </a:solidFill>
                <a:latin typeface="+mn-lt"/>
                <a:cs typeface="+mn-cs"/>
              </a:defRPr>
            </a:lvl6pPr>
            <a:lvl7pPr indent="0" algn="ctr" fontAlgn="base">
              <a:spcBef>
                <a:spcPct val="20000"/>
              </a:spcBef>
              <a:spcAft>
                <a:spcPct val="0"/>
              </a:spcAft>
              <a:buNone/>
              <a:defRPr sz="2000">
                <a:solidFill>
                  <a:srgbClr val="000066"/>
                </a:solidFill>
                <a:latin typeface="+mn-lt"/>
                <a:cs typeface="+mn-cs"/>
              </a:defRPr>
            </a:lvl7pPr>
            <a:lvl8pPr indent="0" algn="ctr" fontAlgn="base">
              <a:spcBef>
                <a:spcPct val="20000"/>
              </a:spcBef>
              <a:spcAft>
                <a:spcPct val="0"/>
              </a:spcAft>
              <a:buNone/>
              <a:defRPr sz="2000">
                <a:solidFill>
                  <a:srgbClr val="000066"/>
                </a:solidFill>
                <a:latin typeface="+mn-lt"/>
                <a:cs typeface="+mn-cs"/>
              </a:defRPr>
            </a:lvl8pPr>
            <a:lvl9pPr indent="0" algn="ctr" fontAlgn="base">
              <a:spcBef>
                <a:spcPct val="20000"/>
              </a:spcBef>
              <a:spcAft>
                <a:spcPct val="0"/>
              </a:spcAft>
              <a:buNone/>
              <a:defRPr sz="2000">
                <a:solidFill>
                  <a:srgbClr val="000066"/>
                </a:solidFill>
                <a:latin typeface="+mn-lt"/>
                <a:cs typeface="+mn-cs"/>
              </a:defRPr>
            </a:lvl9pPr>
          </a:lstStyle>
          <a:p>
            <a:r>
              <a:rPr lang="en-US" dirty="0"/>
              <a:t>alssalamu `</a:t>
            </a:r>
            <a:r>
              <a:rPr lang="en-US" dirty="0" err="1"/>
              <a:t>alayka</a:t>
            </a:r>
            <a:r>
              <a:rPr lang="en-US" dirty="0"/>
              <a:t> </a:t>
            </a:r>
            <a:r>
              <a:rPr lang="en-US" dirty="0" err="1"/>
              <a:t>ya</a:t>
            </a:r>
            <a:r>
              <a:rPr lang="en-US" dirty="0"/>
              <a:t> </a:t>
            </a:r>
            <a:r>
              <a:rPr lang="en-US" dirty="0" err="1"/>
              <a:t>waliyya</a:t>
            </a:r>
            <a:r>
              <a:rPr lang="en-US" dirty="0"/>
              <a:t> `</a:t>
            </a:r>
            <a:r>
              <a:rPr lang="en-US" dirty="0" err="1"/>
              <a:t>ismati</a:t>
            </a:r>
            <a:r>
              <a:rPr lang="en-US" dirty="0"/>
              <a:t> </a:t>
            </a:r>
            <a:r>
              <a:rPr lang="en-US" dirty="0" err="1"/>
              <a:t>alddini</a:t>
            </a:r>
            <a:r>
              <a:rPr lang="en-US" dirty="0"/>
              <a:t> </a:t>
            </a:r>
            <a:r>
              <a:rPr lang="en-US" dirty="0" err="1"/>
              <a:t>wa</a:t>
            </a:r>
            <a:r>
              <a:rPr lang="en-US" dirty="0"/>
              <a:t> </a:t>
            </a:r>
            <a:r>
              <a:rPr lang="en-US" dirty="0" err="1"/>
              <a:t>ya</a:t>
            </a:r>
            <a:r>
              <a:rPr lang="en-US" dirty="0"/>
              <a:t> </a:t>
            </a:r>
            <a:r>
              <a:rPr lang="en-US" dirty="0" err="1"/>
              <a:t>sayyida</a:t>
            </a:r>
            <a:r>
              <a:rPr lang="en-US" dirty="0"/>
              <a:t> </a:t>
            </a:r>
            <a:r>
              <a:rPr lang="en-US" dirty="0" err="1"/>
              <a:t>alssadati</a:t>
            </a:r>
            <a:endParaRPr lang="en-US" dirty="0"/>
          </a:p>
        </p:txBody>
      </p:sp>
      <p:sp>
        <p:nvSpPr>
          <p:cNvPr id="10" name="Text Box 13"/>
          <p:cNvSpPr txBox="1">
            <a:spLocks noChangeArrowheads="1"/>
          </p:cNvSpPr>
          <p:nvPr/>
        </p:nvSpPr>
        <p:spPr bwMode="auto">
          <a:xfrm>
            <a:off x="0" y="0"/>
            <a:ext cx="9144000" cy="336550"/>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1600" b="1" dirty="0" smtClean="0">
                <a:solidFill>
                  <a:srgbClr val="FFFF99"/>
                </a:solidFill>
                <a:latin typeface="Trebuchet MS" pitchFamily="34" charset="0"/>
              </a:rPr>
              <a:t>Ziyārat of Imam Ali (A.S) on 17th Rabi’al awwal</a:t>
            </a:r>
            <a:endParaRPr lang="en-US" sz="1600" b="1" dirty="0">
              <a:solidFill>
                <a:srgbClr val="FFFF99"/>
              </a:solidFill>
              <a:latin typeface="Trebuchet MS" pitchFamily="34" charset="0"/>
            </a:endParaRPr>
          </a:p>
        </p:txBody>
      </p:sp>
      <p:sp>
        <p:nvSpPr>
          <p:cNvPr id="13" name="Text Box 13"/>
          <p:cNvSpPr txBox="1">
            <a:spLocks noChangeArrowheads="1"/>
          </p:cNvSpPr>
          <p:nvPr/>
        </p:nvSpPr>
        <p:spPr bwMode="auto">
          <a:xfrm>
            <a:off x="4876800" y="-1002"/>
            <a:ext cx="4267200" cy="337552"/>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r" rtl="1"/>
            <a:r>
              <a:rPr lang="ar-SA" sz="1600" b="1" smtClean="0">
                <a:solidFill>
                  <a:srgbClr val="FFFF99"/>
                </a:solidFill>
                <a:latin typeface="Trebuchet MS" pitchFamily="34" charset="0"/>
              </a:rPr>
              <a:t>زيارة أمير المؤمنين (عليه السلام) يوم ١٧ ربيع الأول</a:t>
            </a:r>
          </a:p>
        </p:txBody>
      </p:sp>
    </p:spTree>
    <p:extLst>
      <p:ext uri="{BB962C8B-B14F-4D97-AF65-F5344CB8AC3E}">
        <p14:creationId xmlns:p14="http://schemas.microsoft.com/office/powerpoint/2010/main" val="330315673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13360" y="914400"/>
            <a:ext cx="8778240" cy="1470025"/>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rtl="1">
              <a:lnSpc>
                <a:spcPts val="5500"/>
              </a:lnSpc>
            </a:pPr>
            <a:r>
              <a:rPr lang="ar-SA" sz="7200" kern="1200">
                <a:latin typeface="Attari_Quran" pitchFamily="2" charset="-78"/>
                <a:ea typeface="+mn-ea"/>
                <a:cs typeface="Attari_Quran" pitchFamily="2" charset="-78"/>
              </a:rPr>
              <a:t>اَلسَّلاَمُ عَلَيْكَ يَا صَاحِبَ </a:t>
            </a:r>
            <a:r>
              <a:rPr lang="ar-SA" sz="7200" kern="1200" err="1">
                <a:latin typeface="Attari_Quran" pitchFamily="2" charset="-78"/>
                <a:ea typeface="+mn-ea"/>
                <a:cs typeface="Attari_Quran" pitchFamily="2" charset="-78"/>
              </a:rPr>
              <a:t>ٱلْمُعْجِزَاتِ</a:t>
            </a:r>
            <a:endParaRPr lang="en-US" sz="72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743200"/>
            <a:ext cx="8763000" cy="17526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342900" indent="-342900"/>
            <a:r>
              <a:rPr lang="en-US" b="1" kern="1200">
                <a:latin typeface="Arial" pitchFamily="34" charset="0"/>
                <a:ea typeface="MS Mincho" pitchFamily="49" charset="-128"/>
                <a:cs typeface="Arial" pitchFamily="34" charset="0"/>
              </a:rPr>
              <a:t>Peace be upon you, O owner of miracles.</a:t>
            </a:r>
          </a:p>
        </p:txBody>
      </p:sp>
      <p:sp>
        <p:nvSpPr>
          <p:cNvPr id="7" name="Subtitle 4"/>
          <p:cNvSpPr txBox="1">
            <a:spLocks/>
          </p:cNvSpPr>
          <p:nvPr/>
        </p:nvSpPr>
        <p:spPr bwMode="auto">
          <a:xfrm>
            <a:off x="213360" y="5029200"/>
            <a:ext cx="877824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marL="342900" indent="-342900" algn="ctr">
              <a:spcBef>
                <a:spcPct val="20000"/>
              </a:spcBef>
              <a:buNone/>
              <a:defRPr sz="2400" b="1" i="1">
                <a:solidFill>
                  <a:srgbClr val="000066"/>
                </a:solidFill>
                <a:latin typeface="+mn-lt"/>
                <a:ea typeface="MS Mincho" pitchFamily="49" charset="-128"/>
                <a:cs typeface="+mn-cs"/>
              </a:defRPr>
            </a:lvl1pPr>
            <a:lvl2pPr indent="0" algn="ctr">
              <a:spcBef>
                <a:spcPct val="20000"/>
              </a:spcBef>
              <a:buNone/>
              <a:defRPr sz="2800">
                <a:solidFill>
                  <a:srgbClr val="000066"/>
                </a:solidFill>
                <a:latin typeface="+mn-lt"/>
                <a:cs typeface="+mn-cs"/>
              </a:defRPr>
            </a:lvl2pPr>
            <a:lvl3pPr indent="0" algn="ctr">
              <a:spcBef>
                <a:spcPct val="20000"/>
              </a:spcBef>
              <a:buNone/>
              <a:defRPr sz="2400">
                <a:solidFill>
                  <a:srgbClr val="000066"/>
                </a:solidFill>
                <a:latin typeface="+mn-lt"/>
                <a:cs typeface="+mn-cs"/>
              </a:defRPr>
            </a:lvl3pPr>
            <a:lvl4pPr indent="0" algn="ctr">
              <a:spcBef>
                <a:spcPct val="20000"/>
              </a:spcBef>
              <a:buNone/>
              <a:defRPr sz="2000">
                <a:solidFill>
                  <a:srgbClr val="000066"/>
                </a:solidFill>
                <a:latin typeface="+mn-lt"/>
                <a:cs typeface="+mn-cs"/>
              </a:defRPr>
            </a:lvl4pPr>
            <a:lvl5pPr indent="0" algn="ctr">
              <a:spcBef>
                <a:spcPct val="20000"/>
              </a:spcBef>
              <a:buNone/>
              <a:defRPr sz="2000">
                <a:solidFill>
                  <a:srgbClr val="000066"/>
                </a:solidFill>
                <a:latin typeface="+mn-lt"/>
                <a:cs typeface="+mn-cs"/>
              </a:defRPr>
            </a:lvl5pPr>
            <a:lvl6pPr indent="0" algn="ctr" fontAlgn="base">
              <a:spcBef>
                <a:spcPct val="20000"/>
              </a:spcBef>
              <a:spcAft>
                <a:spcPct val="0"/>
              </a:spcAft>
              <a:buNone/>
              <a:defRPr sz="2000">
                <a:solidFill>
                  <a:srgbClr val="000066"/>
                </a:solidFill>
                <a:latin typeface="+mn-lt"/>
                <a:cs typeface="+mn-cs"/>
              </a:defRPr>
            </a:lvl6pPr>
            <a:lvl7pPr indent="0" algn="ctr" fontAlgn="base">
              <a:spcBef>
                <a:spcPct val="20000"/>
              </a:spcBef>
              <a:spcAft>
                <a:spcPct val="0"/>
              </a:spcAft>
              <a:buNone/>
              <a:defRPr sz="2000">
                <a:solidFill>
                  <a:srgbClr val="000066"/>
                </a:solidFill>
                <a:latin typeface="+mn-lt"/>
                <a:cs typeface="+mn-cs"/>
              </a:defRPr>
            </a:lvl7pPr>
            <a:lvl8pPr indent="0" algn="ctr" fontAlgn="base">
              <a:spcBef>
                <a:spcPct val="20000"/>
              </a:spcBef>
              <a:spcAft>
                <a:spcPct val="0"/>
              </a:spcAft>
              <a:buNone/>
              <a:defRPr sz="2000">
                <a:solidFill>
                  <a:srgbClr val="000066"/>
                </a:solidFill>
                <a:latin typeface="+mn-lt"/>
                <a:cs typeface="+mn-cs"/>
              </a:defRPr>
            </a:lvl8pPr>
            <a:lvl9pPr indent="0" algn="ctr" fontAlgn="base">
              <a:spcBef>
                <a:spcPct val="20000"/>
              </a:spcBef>
              <a:spcAft>
                <a:spcPct val="0"/>
              </a:spcAft>
              <a:buNone/>
              <a:defRPr sz="2000">
                <a:solidFill>
                  <a:srgbClr val="000066"/>
                </a:solidFill>
                <a:latin typeface="+mn-lt"/>
                <a:cs typeface="+mn-cs"/>
              </a:defRPr>
            </a:lvl9pPr>
          </a:lstStyle>
          <a:p>
            <a:r>
              <a:rPr lang="es-ES" err="1"/>
              <a:t>alssalamu</a:t>
            </a:r>
            <a:r>
              <a:rPr lang="es-ES"/>
              <a:t> `</a:t>
            </a:r>
            <a:r>
              <a:rPr lang="es-ES" err="1"/>
              <a:t>alayka</a:t>
            </a:r>
            <a:r>
              <a:rPr lang="es-ES"/>
              <a:t> ya </a:t>
            </a:r>
            <a:r>
              <a:rPr lang="es-ES" err="1"/>
              <a:t>sahiba</a:t>
            </a:r>
            <a:r>
              <a:rPr lang="es-ES"/>
              <a:t> </a:t>
            </a:r>
            <a:r>
              <a:rPr lang="es-ES" err="1"/>
              <a:t>almu`jizati</a:t>
            </a:r>
            <a:endParaRPr lang="en-US"/>
          </a:p>
        </p:txBody>
      </p:sp>
      <p:sp>
        <p:nvSpPr>
          <p:cNvPr id="10" name="Text Box 13"/>
          <p:cNvSpPr txBox="1">
            <a:spLocks noChangeArrowheads="1"/>
          </p:cNvSpPr>
          <p:nvPr/>
        </p:nvSpPr>
        <p:spPr bwMode="auto">
          <a:xfrm>
            <a:off x="0" y="0"/>
            <a:ext cx="9144000" cy="336550"/>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1600" b="1" dirty="0" smtClean="0">
                <a:solidFill>
                  <a:srgbClr val="FFFF99"/>
                </a:solidFill>
                <a:latin typeface="Trebuchet MS" pitchFamily="34" charset="0"/>
              </a:rPr>
              <a:t>Ziyārat of Imam Ali (A.S) on 17th Rabi’al awwal</a:t>
            </a:r>
            <a:endParaRPr lang="en-US" sz="1600" b="1" dirty="0">
              <a:solidFill>
                <a:srgbClr val="FFFF99"/>
              </a:solidFill>
              <a:latin typeface="Trebuchet MS" pitchFamily="34" charset="0"/>
            </a:endParaRPr>
          </a:p>
        </p:txBody>
      </p:sp>
      <p:sp>
        <p:nvSpPr>
          <p:cNvPr id="13" name="Text Box 13"/>
          <p:cNvSpPr txBox="1">
            <a:spLocks noChangeArrowheads="1"/>
          </p:cNvSpPr>
          <p:nvPr/>
        </p:nvSpPr>
        <p:spPr bwMode="auto">
          <a:xfrm>
            <a:off x="4876800" y="-1002"/>
            <a:ext cx="4267200" cy="337552"/>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r" rtl="1"/>
            <a:r>
              <a:rPr lang="ar-SA" sz="1600" b="1" smtClean="0">
                <a:solidFill>
                  <a:srgbClr val="FFFF99"/>
                </a:solidFill>
                <a:latin typeface="Trebuchet MS" pitchFamily="34" charset="0"/>
              </a:rPr>
              <a:t>زيارة أمير المؤمنين (عليه السلام) يوم ١٧ ربيع الأول</a:t>
            </a:r>
          </a:p>
        </p:txBody>
      </p:sp>
    </p:spTree>
    <p:extLst>
      <p:ext uri="{BB962C8B-B14F-4D97-AF65-F5344CB8AC3E}">
        <p14:creationId xmlns:p14="http://schemas.microsoft.com/office/powerpoint/2010/main" val="2768229824"/>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13360" y="914400"/>
            <a:ext cx="8778240" cy="1470025"/>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rtl="1">
              <a:lnSpc>
                <a:spcPts val="5500"/>
              </a:lnSpc>
            </a:pPr>
            <a:r>
              <a:rPr lang="ar-SA" sz="7200" kern="1200">
                <a:latin typeface="Attari_Quran" pitchFamily="2" charset="-78"/>
                <a:ea typeface="+mn-ea"/>
                <a:cs typeface="Attari_Quran" pitchFamily="2" charset="-78"/>
              </a:rPr>
              <a:t>اَلسَّلاَمُ عَلَيْكَ يَا مَنْ نَزَلَتْ فِي فَضْلِهِ سُورَةُ </a:t>
            </a:r>
            <a:r>
              <a:rPr lang="ar-SA" sz="7200" kern="1200" err="1">
                <a:latin typeface="Attari_Quran" pitchFamily="2" charset="-78"/>
                <a:ea typeface="+mn-ea"/>
                <a:cs typeface="Attari_Quran" pitchFamily="2" charset="-78"/>
              </a:rPr>
              <a:t>ٱلْعَادِيَاتِ</a:t>
            </a:r>
            <a:endParaRPr lang="en-US" sz="72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743200"/>
            <a:ext cx="8763000" cy="17526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342900" indent="-342900"/>
            <a:r>
              <a:rPr lang="en-US" b="1" kern="1200">
                <a:latin typeface="Arial" pitchFamily="34" charset="0"/>
                <a:ea typeface="MS Mincho" pitchFamily="49" charset="-128"/>
                <a:cs typeface="Arial" pitchFamily="34" charset="0"/>
              </a:rPr>
              <a:t>Peace be upon you, O he about whose merits Surah al-</a:t>
            </a:r>
            <a:r>
              <a:rPr lang="en-US" b="1" kern="1200" smtClean="0">
                <a:latin typeface="Arial" pitchFamily="34" charset="0"/>
                <a:ea typeface="MS Mincho" pitchFamily="49" charset="-128"/>
                <a:cs typeface="Arial" pitchFamily="34" charset="0"/>
              </a:rPr>
              <a:t>`</a:t>
            </a:r>
            <a:r>
              <a:rPr lang="en-US" b="1" kern="1200" err="1" smtClean="0">
                <a:latin typeface="Arial" pitchFamily="34" charset="0"/>
                <a:ea typeface="MS Mincho" pitchFamily="49" charset="-128"/>
                <a:cs typeface="Arial" pitchFamily="34" charset="0"/>
              </a:rPr>
              <a:t>Adiyat</a:t>
            </a:r>
            <a:r>
              <a:rPr lang="en-US" b="1" kern="1200" smtClean="0">
                <a:latin typeface="Arial" pitchFamily="34" charset="0"/>
                <a:ea typeface="MS Mincho" pitchFamily="49" charset="-128"/>
                <a:cs typeface="Arial" pitchFamily="34" charset="0"/>
              </a:rPr>
              <a:t> </a:t>
            </a:r>
            <a:r>
              <a:rPr lang="en-US" b="1" kern="1200">
                <a:latin typeface="Arial" pitchFamily="34" charset="0"/>
                <a:ea typeface="MS Mincho" pitchFamily="49" charset="-128"/>
                <a:cs typeface="Arial" pitchFamily="34" charset="0"/>
              </a:rPr>
              <a:t>was revealed.</a:t>
            </a:r>
          </a:p>
        </p:txBody>
      </p:sp>
      <p:sp>
        <p:nvSpPr>
          <p:cNvPr id="7" name="Subtitle 4"/>
          <p:cNvSpPr txBox="1">
            <a:spLocks/>
          </p:cNvSpPr>
          <p:nvPr/>
        </p:nvSpPr>
        <p:spPr bwMode="auto">
          <a:xfrm>
            <a:off x="213360" y="5029200"/>
            <a:ext cx="877824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marL="342900" indent="-342900" algn="ctr">
              <a:spcBef>
                <a:spcPct val="20000"/>
              </a:spcBef>
              <a:buNone/>
              <a:defRPr sz="2400" b="1" i="1">
                <a:solidFill>
                  <a:srgbClr val="000066"/>
                </a:solidFill>
                <a:latin typeface="+mn-lt"/>
                <a:ea typeface="MS Mincho" pitchFamily="49" charset="-128"/>
                <a:cs typeface="+mn-cs"/>
              </a:defRPr>
            </a:lvl1pPr>
            <a:lvl2pPr indent="0" algn="ctr">
              <a:spcBef>
                <a:spcPct val="20000"/>
              </a:spcBef>
              <a:buNone/>
              <a:defRPr sz="2800">
                <a:solidFill>
                  <a:srgbClr val="000066"/>
                </a:solidFill>
                <a:latin typeface="+mn-lt"/>
                <a:cs typeface="+mn-cs"/>
              </a:defRPr>
            </a:lvl2pPr>
            <a:lvl3pPr indent="0" algn="ctr">
              <a:spcBef>
                <a:spcPct val="20000"/>
              </a:spcBef>
              <a:buNone/>
              <a:defRPr sz="2400">
                <a:solidFill>
                  <a:srgbClr val="000066"/>
                </a:solidFill>
                <a:latin typeface="+mn-lt"/>
                <a:cs typeface="+mn-cs"/>
              </a:defRPr>
            </a:lvl3pPr>
            <a:lvl4pPr indent="0" algn="ctr">
              <a:spcBef>
                <a:spcPct val="20000"/>
              </a:spcBef>
              <a:buNone/>
              <a:defRPr sz="2000">
                <a:solidFill>
                  <a:srgbClr val="000066"/>
                </a:solidFill>
                <a:latin typeface="+mn-lt"/>
                <a:cs typeface="+mn-cs"/>
              </a:defRPr>
            </a:lvl4pPr>
            <a:lvl5pPr indent="0" algn="ctr">
              <a:spcBef>
                <a:spcPct val="20000"/>
              </a:spcBef>
              <a:buNone/>
              <a:defRPr sz="2000">
                <a:solidFill>
                  <a:srgbClr val="000066"/>
                </a:solidFill>
                <a:latin typeface="+mn-lt"/>
                <a:cs typeface="+mn-cs"/>
              </a:defRPr>
            </a:lvl5pPr>
            <a:lvl6pPr indent="0" algn="ctr" fontAlgn="base">
              <a:spcBef>
                <a:spcPct val="20000"/>
              </a:spcBef>
              <a:spcAft>
                <a:spcPct val="0"/>
              </a:spcAft>
              <a:buNone/>
              <a:defRPr sz="2000">
                <a:solidFill>
                  <a:srgbClr val="000066"/>
                </a:solidFill>
                <a:latin typeface="+mn-lt"/>
                <a:cs typeface="+mn-cs"/>
              </a:defRPr>
            </a:lvl6pPr>
            <a:lvl7pPr indent="0" algn="ctr" fontAlgn="base">
              <a:spcBef>
                <a:spcPct val="20000"/>
              </a:spcBef>
              <a:spcAft>
                <a:spcPct val="0"/>
              </a:spcAft>
              <a:buNone/>
              <a:defRPr sz="2000">
                <a:solidFill>
                  <a:srgbClr val="000066"/>
                </a:solidFill>
                <a:latin typeface="+mn-lt"/>
                <a:cs typeface="+mn-cs"/>
              </a:defRPr>
            </a:lvl7pPr>
            <a:lvl8pPr indent="0" algn="ctr" fontAlgn="base">
              <a:spcBef>
                <a:spcPct val="20000"/>
              </a:spcBef>
              <a:spcAft>
                <a:spcPct val="0"/>
              </a:spcAft>
              <a:buNone/>
              <a:defRPr sz="2000">
                <a:solidFill>
                  <a:srgbClr val="000066"/>
                </a:solidFill>
                <a:latin typeface="+mn-lt"/>
                <a:cs typeface="+mn-cs"/>
              </a:defRPr>
            </a:lvl8pPr>
            <a:lvl9pPr indent="0" algn="ctr" fontAlgn="base">
              <a:spcBef>
                <a:spcPct val="20000"/>
              </a:spcBef>
              <a:spcAft>
                <a:spcPct val="0"/>
              </a:spcAft>
              <a:buNone/>
              <a:defRPr sz="2000">
                <a:solidFill>
                  <a:srgbClr val="000066"/>
                </a:solidFill>
                <a:latin typeface="+mn-lt"/>
                <a:cs typeface="+mn-cs"/>
              </a:defRPr>
            </a:lvl9pPr>
          </a:lstStyle>
          <a:p>
            <a:r>
              <a:rPr lang="en-US" dirty="0"/>
              <a:t>alssalamu `</a:t>
            </a:r>
            <a:r>
              <a:rPr lang="en-US" dirty="0" err="1"/>
              <a:t>alayka</a:t>
            </a:r>
            <a:r>
              <a:rPr lang="en-US" dirty="0"/>
              <a:t> </a:t>
            </a:r>
            <a:r>
              <a:rPr lang="en-US" dirty="0" err="1"/>
              <a:t>ya</a:t>
            </a:r>
            <a:r>
              <a:rPr lang="en-US" dirty="0"/>
              <a:t> man </a:t>
            </a:r>
            <a:r>
              <a:rPr lang="en-US" dirty="0" err="1"/>
              <a:t>nazalat</a:t>
            </a:r>
            <a:r>
              <a:rPr lang="en-US" dirty="0"/>
              <a:t> fi </a:t>
            </a:r>
            <a:r>
              <a:rPr lang="en-US" dirty="0" err="1"/>
              <a:t>fadlihi</a:t>
            </a:r>
            <a:r>
              <a:rPr lang="en-US" dirty="0"/>
              <a:t> </a:t>
            </a:r>
            <a:r>
              <a:rPr lang="en-US" dirty="0" err="1"/>
              <a:t>suratu</a:t>
            </a:r>
            <a:r>
              <a:rPr lang="en-US" dirty="0"/>
              <a:t> </a:t>
            </a:r>
            <a:r>
              <a:rPr lang="en-US" dirty="0" err="1"/>
              <a:t>al`adiyati</a:t>
            </a:r>
            <a:endParaRPr lang="en-US" dirty="0"/>
          </a:p>
        </p:txBody>
      </p:sp>
      <p:sp>
        <p:nvSpPr>
          <p:cNvPr id="10" name="Text Box 13"/>
          <p:cNvSpPr txBox="1">
            <a:spLocks noChangeArrowheads="1"/>
          </p:cNvSpPr>
          <p:nvPr/>
        </p:nvSpPr>
        <p:spPr bwMode="auto">
          <a:xfrm>
            <a:off x="0" y="0"/>
            <a:ext cx="9144000" cy="336550"/>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1600" b="1" dirty="0" smtClean="0">
                <a:solidFill>
                  <a:srgbClr val="FFFF99"/>
                </a:solidFill>
                <a:latin typeface="Trebuchet MS" pitchFamily="34" charset="0"/>
              </a:rPr>
              <a:t>Ziyārat of Imam Ali (A.S) on 17th Rabi’al awwal</a:t>
            </a:r>
            <a:endParaRPr lang="en-US" sz="1600" b="1" dirty="0">
              <a:solidFill>
                <a:srgbClr val="FFFF99"/>
              </a:solidFill>
              <a:latin typeface="Trebuchet MS" pitchFamily="34" charset="0"/>
            </a:endParaRPr>
          </a:p>
        </p:txBody>
      </p:sp>
      <p:sp>
        <p:nvSpPr>
          <p:cNvPr id="13" name="Text Box 13"/>
          <p:cNvSpPr txBox="1">
            <a:spLocks noChangeArrowheads="1"/>
          </p:cNvSpPr>
          <p:nvPr/>
        </p:nvSpPr>
        <p:spPr bwMode="auto">
          <a:xfrm>
            <a:off x="4876800" y="-1002"/>
            <a:ext cx="4267200" cy="337552"/>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r" rtl="1"/>
            <a:r>
              <a:rPr lang="ar-SA" sz="1600" b="1" smtClean="0">
                <a:solidFill>
                  <a:srgbClr val="FFFF99"/>
                </a:solidFill>
                <a:latin typeface="Trebuchet MS" pitchFamily="34" charset="0"/>
              </a:rPr>
              <a:t>زيارة أمير المؤمنين (عليه السلام) يوم ١٧ ربيع الأول</a:t>
            </a:r>
          </a:p>
        </p:txBody>
      </p:sp>
    </p:spTree>
    <p:extLst>
      <p:ext uri="{BB962C8B-B14F-4D97-AF65-F5344CB8AC3E}">
        <p14:creationId xmlns:p14="http://schemas.microsoft.com/office/powerpoint/2010/main" val="19221486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13360" y="914400"/>
            <a:ext cx="8778240" cy="1470025"/>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rtl="1">
              <a:lnSpc>
                <a:spcPts val="5500"/>
              </a:lnSpc>
            </a:pPr>
            <a:r>
              <a:rPr lang="ar-SA" sz="7200" kern="1200" dirty="0">
                <a:latin typeface="Attari_Quran" pitchFamily="2" charset="-78"/>
                <a:ea typeface="+mn-ea"/>
                <a:cs typeface="Attari_Quran" pitchFamily="2" charset="-78"/>
              </a:rPr>
              <a:t>اَلسَّلاَمُ عَلَيْكَ يَا مَنْ كُتِبَ </a:t>
            </a:r>
            <a:r>
              <a:rPr lang="ar-SA" sz="7200" kern="1200" dirty="0" err="1">
                <a:latin typeface="Attari_Quran" pitchFamily="2" charset="-78"/>
                <a:ea typeface="+mn-ea"/>
                <a:cs typeface="Attari_Quran" pitchFamily="2" charset="-78"/>
              </a:rPr>
              <a:t>ٱسْمُهُ</a:t>
            </a:r>
            <a:r>
              <a:rPr lang="ar-SA" sz="7200" kern="1200" dirty="0">
                <a:latin typeface="Attari_Quran" pitchFamily="2" charset="-78"/>
                <a:ea typeface="+mn-ea"/>
                <a:cs typeface="Attari_Quran" pitchFamily="2" charset="-78"/>
              </a:rPr>
              <a:t> فِي </a:t>
            </a:r>
            <a:r>
              <a:rPr lang="ar-SA" sz="7200" kern="1200" dirty="0" err="1">
                <a:latin typeface="Attari_Quran" pitchFamily="2" charset="-78"/>
                <a:ea typeface="+mn-ea"/>
                <a:cs typeface="Attari_Quran" pitchFamily="2" charset="-78"/>
              </a:rPr>
              <a:t>ٱلسَّمَاءِ</a:t>
            </a:r>
            <a:r>
              <a:rPr lang="ar-SA" sz="7200" kern="1200" dirty="0">
                <a:latin typeface="Attari_Quran" pitchFamily="2" charset="-78"/>
                <a:ea typeface="+mn-ea"/>
                <a:cs typeface="Attari_Quran" pitchFamily="2" charset="-78"/>
              </a:rPr>
              <a:t> عَلَىٰ </a:t>
            </a:r>
            <a:r>
              <a:rPr lang="ar-SA" sz="7200" kern="1200" dirty="0" err="1">
                <a:latin typeface="Attari_Quran" pitchFamily="2" charset="-78"/>
                <a:ea typeface="+mn-ea"/>
                <a:cs typeface="Attari_Quran" pitchFamily="2" charset="-78"/>
              </a:rPr>
              <a:t>ٱلسُّرَادِقَاتِ</a:t>
            </a:r>
            <a:endParaRPr lang="en-US" sz="7200" kern="1200" dirty="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743200"/>
            <a:ext cx="8763000" cy="17526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342900" indent="-342900"/>
            <a:r>
              <a:rPr lang="en-US" b="1" kern="1200">
                <a:latin typeface="Arial" pitchFamily="34" charset="0"/>
                <a:ea typeface="MS Mincho" pitchFamily="49" charset="-128"/>
                <a:cs typeface="Arial" pitchFamily="34" charset="0"/>
              </a:rPr>
              <a:t>Peace be upon you, O he whose name is written in the heavens on the canopies (of the Divine Throne).</a:t>
            </a:r>
          </a:p>
        </p:txBody>
      </p:sp>
      <p:sp>
        <p:nvSpPr>
          <p:cNvPr id="7" name="Subtitle 4"/>
          <p:cNvSpPr txBox="1">
            <a:spLocks/>
          </p:cNvSpPr>
          <p:nvPr/>
        </p:nvSpPr>
        <p:spPr bwMode="auto">
          <a:xfrm>
            <a:off x="213360" y="5029200"/>
            <a:ext cx="877824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marL="342900" indent="-342900" algn="ctr">
              <a:spcBef>
                <a:spcPct val="20000"/>
              </a:spcBef>
              <a:buNone/>
              <a:defRPr sz="2400" b="1" i="1">
                <a:solidFill>
                  <a:srgbClr val="000066"/>
                </a:solidFill>
                <a:latin typeface="+mn-lt"/>
                <a:ea typeface="MS Mincho" pitchFamily="49" charset="-128"/>
                <a:cs typeface="+mn-cs"/>
              </a:defRPr>
            </a:lvl1pPr>
            <a:lvl2pPr indent="0" algn="ctr">
              <a:spcBef>
                <a:spcPct val="20000"/>
              </a:spcBef>
              <a:buNone/>
              <a:defRPr sz="2800">
                <a:solidFill>
                  <a:srgbClr val="000066"/>
                </a:solidFill>
                <a:latin typeface="+mn-lt"/>
                <a:cs typeface="+mn-cs"/>
              </a:defRPr>
            </a:lvl2pPr>
            <a:lvl3pPr indent="0" algn="ctr">
              <a:spcBef>
                <a:spcPct val="20000"/>
              </a:spcBef>
              <a:buNone/>
              <a:defRPr sz="2400">
                <a:solidFill>
                  <a:srgbClr val="000066"/>
                </a:solidFill>
                <a:latin typeface="+mn-lt"/>
                <a:cs typeface="+mn-cs"/>
              </a:defRPr>
            </a:lvl3pPr>
            <a:lvl4pPr indent="0" algn="ctr">
              <a:spcBef>
                <a:spcPct val="20000"/>
              </a:spcBef>
              <a:buNone/>
              <a:defRPr sz="2000">
                <a:solidFill>
                  <a:srgbClr val="000066"/>
                </a:solidFill>
                <a:latin typeface="+mn-lt"/>
                <a:cs typeface="+mn-cs"/>
              </a:defRPr>
            </a:lvl4pPr>
            <a:lvl5pPr indent="0" algn="ctr">
              <a:spcBef>
                <a:spcPct val="20000"/>
              </a:spcBef>
              <a:buNone/>
              <a:defRPr sz="2000">
                <a:solidFill>
                  <a:srgbClr val="000066"/>
                </a:solidFill>
                <a:latin typeface="+mn-lt"/>
                <a:cs typeface="+mn-cs"/>
              </a:defRPr>
            </a:lvl5pPr>
            <a:lvl6pPr indent="0" algn="ctr" fontAlgn="base">
              <a:spcBef>
                <a:spcPct val="20000"/>
              </a:spcBef>
              <a:spcAft>
                <a:spcPct val="0"/>
              </a:spcAft>
              <a:buNone/>
              <a:defRPr sz="2000">
                <a:solidFill>
                  <a:srgbClr val="000066"/>
                </a:solidFill>
                <a:latin typeface="+mn-lt"/>
                <a:cs typeface="+mn-cs"/>
              </a:defRPr>
            </a:lvl6pPr>
            <a:lvl7pPr indent="0" algn="ctr" fontAlgn="base">
              <a:spcBef>
                <a:spcPct val="20000"/>
              </a:spcBef>
              <a:spcAft>
                <a:spcPct val="0"/>
              </a:spcAft>
              <a:buNone/>
              <a:defRPr sz="2000">
                <a:solidFill>
                  <a:srgbClr val="000066"/>
                </a:solidFill>
                <a:latin typeface="+mn-lt"/>
                <a:cs typeface="+mn-cs"/>
              </a:defRPr>
            </a:lvl7pPr>
            <a:lvl8pPr indent="0" algn="ctr" fontAlgn="base">
              <a:spcBef>
                <a:spcPct val="20000"/>
              </a:spcBef>
              <a:spcAft>
                <a:spcPct val="0"/>
              </a:spcAft>
              <a:buNone/>
              <a:defRPr sz="2000">
                <a:solidFill>
                  <a:srgbClr val="000066"/>
                </a:solidFill>
                <a:latin typeface="+mn-lt"/>
                <a:cs typeface="+mn-cs"/>
              </a:defRPr>
            </a:lvl8pPr>
            <a:lvl9pPr indent="0" algn="ctr" fontAlgn="base">
              <a:spcBef>
                <a:spcPct val="20000"/>
              </a:spcBef>
              <a:spcAft>
                <a:spcPct val="0"/>
              </a:spcAft>
              <a:buNone/>
              <a:defRPr sz="2000">
                <a:solidFill>
                  <a:srgbClr val="000066"/>
                </a:solidFill>
                <a:latin typeface="+mn-lt"/>
                <a:cs typeface="+mn-cs"/>
              </a:defRPr>
            </a:lvl9pPr>
          </a:lstStyle>
          <a:p>
            <a:r>
              <a:rPr lang="en-US" dirty="0"/>
              <a:t>alssalamu `</a:t>
            </a:r>
            <a:r>
              <a:rPr lang="en-US" dirty="0" err="1"/>
              <a:t>alayka</a:t>
            </a:r>
            <a:r>
              <a:rPr lang="en-US" dirty="0"/>
              <a:t> </a:t>
            </a:r>
            <a:r>
              <a:rPr lang="en-US" dirty="0" err="1"/>
              <a:t>ya</a:t>
            </a:r>
            <a:r>
              <a:rPr lang="en-US" dirty="0"/>
              <a:t> man </a:t>
            </a:r>
            <a:r>
              <a:rPr lang="en-US" dirty="0" err="1"/>
              <a:t>kutiba</a:t>
            </a:r>
            <a:r>
              <a:rPr lang="en-US" dirty="0"/>
              <a:t> </a:t>
            </a:r>
            <a:r>
              <a:rPr lang="en-US" dirty="0" err="1"/>
              <a:t>ismuhu</a:t>
            </a:r>
            <a:r>
              <a:rPr lang="en-US" dirty="0"/>
              <a:t> fi </a:t>
            </a:r>
            <a:r>
              <a:rPr lang="en-US" dirty="0" err="1"/>
              <a:t>alssama'i</a:t>
            </a:r>
            <a:r>
              <a:rPr lang="en-US" dirty="0"/>
              <a:t> `ala </a:t>
            </a:r>
            <a:r>
              <a:rPr lang="en-US" dirty="0" err="1"/>
              <a:t>alssuradiqati</a:t>
            </a:r>
            <a:endParaRPr lang="en-US" dirty="0"/>
          </a:p>
        </p:txBody>
      </p:sp>
      <p:sp>
        <p:nvSpPr>
          <p:cNvPr id="10" name="Text Box 13"/>
          <p:cNvSpPr txBox="1">
            <a:spLocks noChangeArrowheads="1"/>
          </p:cNvSpPr>
          <p:nvPr/>
        </p:nvSpPr>
        <p:spPr bwMode="auto">
          <a:xfrm>
            <a:off x="0" y="0"/>
            <a:ext cx="9144000" cy="336550"/>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1600" b="1" dirty="0" smtClean="0">
                <a:solidFill>
                  <a:srgbClr val="FFFF99"/>
                </a:solidFill>
                <a:latin typeface="Trebuchet MS" pitchFamily="34" charset="0"/>
              </a:rPr>
              <a:t>Ziyārat of Imam Ali (A.S) on 17th Rabi’al awwal</a:t>
            </a:r>
            <a:endParaRPr lang="en-US" sz="1600" b="1" dirty="0">
              <a:solidFill>
                <a:srgbClr val="FFFF99"/>
              </a:solidFill>
              <a:latin typeface="Trebuchet MS" pitchFamily="34" charset="0"/>
            </a:endParaRPr>
          </a:p>
        </p:txBody>
      </p:sp>
      <p:sp>
        <p:nvSpPr>
          <p:cNvPr id="13" name="Text Box 13"/>
          <p:cNvSpPr txBox="1">
            <a:spLocks noChangeArrowheads="1"/>
          </p:cNvSpPr>
          <p:nvPr/>
        </p:nvSpPr>
        <p:spPr bwMode="auto">
          <a:xfrm>
            <a:off x="4876800" y="-1002"/>
            <a:ext cx="4267200" cy="337552"/>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r" rtl="1"/>
            <a:r>
              <a:rPr lang="ar-SA" sz="1600" b="1" smtClean="0">
                <a:solidFill>
                  <a:srgbClr val="FFFF99"/>
                </a:solidFill>
                <a:latin typeface="Trebuchet MS" pitchFamily="34" charset="0"/>
              </a:rPr>
              <a:t>زيارة أمير المؤمنين (عليه السلام) يوم ١٧ ربيع الأول</a:t>
            </a:r>
          </a:p>
        </p:txBody>
      </p:sp>
    </p:spTree>
    <p:extLst>
      <p:ext uri="{BB962C8B-B14F-4D97-AF65-F5344CB8AC3E}">
        <p14:creationId xmlns:p14="http://schemas.microsoft.com/office/powerpoint/2010/main" val="280237345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13360" y="914400"/>
            <a:ext cx="8778240" cy="1470025"/>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rtl="1">
              <a:lnSpc>
                <a:spcPts val="5500"/>
              </a:lnSpc>
            </a:pPr>
            <a:r>
              <a:rPr lang="ar-SA" sz="7200" kern="1200">
                <a:latin typeface="Attari_Quran" pitchFamily="2" charset="-78"/>
                <a:ea typeface="+mn-ea"/>
                <a:cs typeface="Attari_Quran" pitchFamily="2" charset="-78"/>
              </a:rPr>
              <a:t>اَلسَّلاَمُ عَلَيْكَ يَا مُظْهِرَ </a:t>
            </a:r>
            <a:r>
              <a:rPr lang="ar-SA" sz="7200" kern="1200" err="1">
                <a:latin typeface="Attari_Quran" pitchFamily="2" charset="-78"/>
                <a:ea typeface="+mn-ea"/>
                <a:cs typeface="Attari_Quran" pitchFamily="2" charset="-78"/>
              </a:rPr>
              <a:t>ٱلْعَجَائِبِ</a:t>
            </a:r>
            <a:r>
              <a:rPr lang="ar-SA" sz="7200" kern="1200">
                <a:latin typeface="Attari_Quran" pitchFamily="2" charset="-78"/>
                <a:ea typeface="+mn-ea"/>
                <a:cs typeface="Attari_Quran" pitchFamily="2" charset="-78"/>
              </a:rPr>
              <a:t> </a:t>
            </a:r>
            <a:r>
              <a:rPr lang="ar-SA" sz="7200" kern="1200" err="1">
                <a:latin typeface="Attari_Quran" pitchFamily="2" charset="-78"/>
                <a:ea typeface="+mn-ea"/>
                <a:cs typeface="Attari_Quran" pitchFamily="2" charset="-78"/>
              </a:rPr>
              <a:t>وَٱلآيَاتِ</a:t>
            </a:r>
            <a:endParaRPr lang="en-US" sz="72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743200"/>
            <a:ext cx="8763000" cy="17526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342900" indent="-342900"/>
            <a:r>
              <a:rPr lang="en-US" b="1" kern="1200">
                <a:latin typeface="Arial" pitchFamily="34" charset="0"/>
                <a:ea typeface="MS Mincho" pitchFamily="49" charset="-128"/>
                <a:cs typeface="Arial" pitchFamily="34" charset="0"/>
              </a:rPr>
              <a:t>Peace be upon you, O </a:t>
            </a:r>
            <a:r>
              <a:rPr lang="en-US" b="1" kern="1200" err="1">
                <a:latin typeface="Arial" pitchFamily="34" charset="0"/>
                <a:ea typeface="MS Mincho" pitchFamily="49" charset="-128"/>
                <a:cs typeface="Arial" pitchFamily="34" charset="0"/>
              </a:rPr>
              <a:t>manifester</a:t>
            </a:r>
            <a:r>
              <a:rPr lang="en-US" b="1" kern="1200">
                <a:latin typeface="Arial" pitchFamily="34" charset="0"/>
                <a:ea typeface="MS Mincho" pitchFamily="49" charset="-128"/>
                <a:cs typeface="Arial" pitchFamily="34" charset="0"/>
              </a:rPr>
              <a:t> of marvels and signs.</a:t>
            </a:r>
          </a:p>
        </p:txBody>
      </p:sp>
      <p:sp>
        <p:nvSpPr>
          <p:cNvPr id="7" name="Subtitle 4"/>
          <p:cNvSpPr txBox="1">
            <a:spLocks/>
          </p:cNvSpPr>
          <p:nvPr/>
        </p:nvSpPr>
        <p:spPr bwMode="auto">
          <a:xfrm>
            <a:off x="213360" y="5029200"/>
            <a:ext cx="877824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marL="342900" indent="-342900" algn="ctr">
              <a:spcBef>
                <a:spcPct val="20000"/>
              </a:spcBef>
              <a:buNone/>
              <a:defRPr sz="2400" b="1" i="1">
                <a:solidFill>
                  <a:srgbClr val="000066"/>
                </a:solidFill>
                <a:latin typeface="+mn-lt"/>
                <a:ea typeface="MS Mincho" pitchFamily="49" charset="-128"/>
                <a:cs typeface="+mn-cs"/>
              </a:defRPr>
            </a:lvl1pPr>
            <a:lvl2pPr indent="0" algn="ctr">
              <a:spcBef>
                <a:spcPct val="20000"/>
              </a:spcBef>
              <a:buNone/>
              <a:defRPr sz="2800">
                <a:solidFill>
                  <a:srgbClr val="000066"/>
                </a:solidFill>
                <a:latin typeface="+mn-lt"/>
                <a:cs typeface="+mn-cs"/>
              </a:defRPr>
            </a:lvl2pPr>
            <a:lvl3pPr indent="0" algn="ctr">
              <a:spcBef>
                <a:spcPct val="20000"/>
              </a:spcBef>
              <a:buNone/>
              <a:defRPr sz="2400">
                <a:solidFill>
                  <a:srgbClr val="000066"/>
                </a:solidFill>
                <a:latin typeface="+mn-lt"/>
                <a:cs typeface="+mn-cs"/>
              </a:defRPr>
            </a:lvl3pPr>
            <a:lvl4pPr indent="0" algn="ctr">
              <a:spcBef>
                <a:spcPct val="20000"/>
              </a:spcBef>
              <a:buNone/>
              <a:defRPr sz="2000">
                <a:solidFill>
                  <a:srgbClr val="000066"/>
                </a:solidFill>
                <a:latin typeface="+mn-lt"/>
                <a:cs typeface="+mn-cs"/>
              </a:defRPr>
            </a:lvl4pPr>
            <a:lvl5pPr indent="0" algn="ctr">
              <a:spcBef>
                <a:spcPct val="20000"/>
              </a:spcBef>
              <a:buNone/>
              <a:defRPr sz="2000">
                <a:solidFill>
                  <a:srgbClr val="000066"/>
                </a:solidFill>
                <a:latin typeface="+mn-lt"/>
                <a:cs typeface="+mn-cs"/>
              </a:defRPr>
            </a:lvl5pPr>
            <a:lvl6pPr indent="0" algn="ctr" fontAlgn="base">
              <a:spcBef>
                <a:spcPct val="20000"/>
              </a:spcBef>
              <a:spcAft>
                <a:spcPct val="0"/>
              </a:spcAft>
              <a:buNone/>
              <a:defRPr sz="2000">
                <a:solidFill>
                  <a:srgbClr val="000066"/>
                </a:solidFill>
                <a:latin typeface="+mn-lt"/>
                <a:cs typeface="+mn-cs"/>
              </a:defRPr>
            </a:lvl6pPr>
            <a:lvl7pPr indent="0" algn="ctr" fontAlgn="base">
              <a:spcBef>
                <a:spcPct val="20000"/>
              </a:spcBef>
              <a:spcAft>
                <a:spcPct val="0"/>
              </a:spcAft>
              <a:buNone/>
              <a:defRPr sz="2000">
                <a:solidFill>
                  <a:srgbClr val="000066"/>
                </a:solidFill>
                <a:latin typeface="+mn-lt"/>
                <a:cs typeface="+mn-cs"/>
              </a:defRPr>
            </a:lvl7pPr>
            <a:lvl8pPr indent="0" algn="ctr" fontAlgn="base">
              <a:spcBef>
                <a:spcPct val="20000"/>
              </a:spcBef>
              <a:spcAft>
                <a:spcPct val="0"/>
              </a:spcAft>
              <a:buNone/>
              <a:defRPr sz="2000">
                <a:solidFill>
                  <a:srgbClr val="000066"/>
                </a:solidFill>
                <a:latin typeface="+mn-lt"/>
                <a:cs typeface="+mn-cs"/>
              </a:defRPr>
            </a:lvl8pPr>
            <a:lvl9pPr indent="0" algn="ctr" fontAlgn="base">
              <a:spcBef>
                <a:spcPct val="20000"/>
              </a:spcBef>
              <a:spcAft>
                <a:spcPct val="0"/>
              </a:spcAft>
              <a:buNone/>
              <a:defRPr sz="2000">
                <a:solidFill>
                  <a:srgbClr val="000066"/>
                </a:solidFill>
                <a:latin typeface="+mn-lt"/>
                <a:cs typeface="+mn-cs"/>
              </a:defRPr>
            </a:lvl9pPr>
          </a:lstStyle>
          <a:p>
            <a:r>
              <a:rPr lang="en-US" dirty="0"/>
              <a:t>alssalamu `</a:t>
            </a:r>
            <a:r>
              <a:rPr lang="en-US" dirty="0" err="1"/>
              <a:t>alayka</a:t>
            </a:r>
            <a:r>
              <a:rPr lang="en-US" dirty="0"/>
              <a:t> </a:t>
            </a:r>
            <a:r>
              <a:rPr lang="en-US" dirty="0" err="1"/>
              <a:t>ya</a:t>
            </a:r>
            <a:r>
              <a:rPr lang="en-US" dirty="0"/>
              <a:t> </a:t>
            </a:r>
            <a:r>
              <a:rPr lang="en-US" dirty="0" err="1"/>
              <a:t>muzhira</a:t>
            </a:r>
            <a:r>
              <a:rPr lang="en-US" dirty="0"/>
              <a:t> </a:t>
            </a:r>
            <a:r>
              <a:rPr lang="en-US" dirty="0" err="1"/>
              <a:t>al`aja'ibi</a:t>
            </a:r>
            <a:r>
              <a:rPr lang="en-US" dirty="0"/>
              <a:t> </a:t>
            </a:r>
            <a:r>
              <a:rPr lang="en-US" dirty="0" err="1"/>
              <a:t>wal-ayati</a:t>
            </a:r>
            <a:endParaRPr lang="en-US" dirty="0"/>
          </a:p>
        </p:txBody>
      </p:sp>
      <p:sp>
        <p:nvSpPr>
          <p:cNvPr id="10" name="Text Box 13"/>
          <p:cNvSpPr txBox="1">
            <a:spLocks noChangeArrowheads="1"/>
          </p:cNvSpPr>
          <p:nvPr/>
        </p:nvSpPr>
        <p:spPr bwMode="auto">
          <a:xfrm>
            <a:off x="0" y="0"/>
            <a:ext cx="9144000" cy="336550"/>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1600" b="1" dirty="0" smtClean="0">
                <a:solidFill>
                  <a:srgbClr val="FFFF99"/>
                </a:solidFill>
                <a:latin typeface="Trebuchet MS" pitchFamily="34" charset="0"/>
              </a:rPr>
              <a:t>Ziyārat of Imam Ali (A.S) on 17th Rabi’al awwal</a:t>
            </a:r>
            <a:endParaRPr lang="en-US" sz="1600" b="1" dirty="0">
              <a:solidFill>
                <a:srgbClr val="FFFF99"/>
              </a:solidFill>
              <a:latin typeface="Trebuchet MS" pitchFamily="34" charset="0"/>
            </a:endParaRPr>
          </a:p>
        </p:txBody>
      </p:sp>
      <p:sp>
        <p:nvSpPr>
          <p:cNvPr id="13" name="Text Box 13"/>
          <p:cNvSpPr txBox="1">
            <a:spLocks noChangeArrowheads="1"/>
          </p:cNvSpPr>
          <p:nvPr/>
        </p:nvSpPr>
        <p:spPr bwMode="auto">
          <a:xfrm>
            <a:off x="4876800" y="-1002"/>
            <a:ext cx="4267200" cy="337552"/>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r" rtl="1"/>
            <a:r>
              <a:rPr lang="ar-SA" sz="1600" b="1" smtClean="0">
                <a:solidFill>
                  <a:srgbClr val="FFFF99"/>
                </a:solidFill>
                <a:latin typeface="Trebuchet MS" pitchFamily="34" charset="0"/>
              </a:rPr>
              <a:t>زيارة أمير المؤمنين (عليه السلام) يوم ١٧ ربيع الأول</a:t>
            </a:r>
          </a:p>
        </p:txBody>
      </p:sp>
    </p:spTree>
    <p:extLst>
      <p:ext uri="{BB962C8B-B14F-4D97-AF65-F5344CB8AC3E}">
        <p14:creationId xmlns:p14="http://schemas.microsoft.com/office/powerpoint/2010/main" val="204103981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13360" y="914400"/>
            <a:ext cx="8778240" cy="1470025"/>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rtl="1">
              <a:lnSpc>
                <a:spcPts val="5500"/>
              </a:lnSpc>
            </a:pPr>
            <a:r>
              <a:rPr lang="ar-SA" sz="7200" kern="1200">
                <a:latin typeface="Attari_Quran" pitchFamily="2" charset="-78"/>
                <a:ea typeface="+mn-ea"/>
                <a:cs typeface="Attari_Quran" pitchFamily="2" charset="-78"/>
              </a:rPr>
              <a:t>اَلسَّلاَمُ عَلَيْكَ يَا امِيرَ </a:t>
            </a:r>
            <a:r>
              <a:rPr lang="ar-SA" sz="7200" kern="1200" err="1">
                <a:latin typeface="Attari_Quran" pitchFamily="2" charset="-78"/>
                <a:ea typeface="+mn-ea"/>
                <a:cs typeface="Attari_Quran" pitchFamily="2" charset="-78"/>
              </a:rPr>
              <a:t>ٱلْغَزَوَاتِ</a:t>
            </a:r>
            <a:endParaRPr lang="en-US" sz="72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743200"/>
            <a:ext cx="8763000" cy="17526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342900" indent="-342900"/>
            <a:r>
              <a:rPr lang="en-US" b="1" kern="1200">
                <a:latin typeface="Arial" pitchFamily="34" charset="0"/>
                <a:ea typeface="MS Mincho" pitchFamily="49" charset="-128"/>
                <a:cs typeface="Arial" pitchFamily="34" charset="0"/>
              </a:rPr>
              <a:t>Peace be upon you, O commander in campaigns.</a:t>
            </a:r>
          </a:p>
        </p:txBody>
      </p:sp>
      <p:sp>
        <p:nvSpPr>
          <p:cNvPr id="7" name="Subtitle 4"/>
          <p:cNvSpPr txBox="1">
            <a:spLocks/>
          </p:cNvSpPr>
          <p:nvPr/>
        </p:nvSpPr>
        <p:spPr bwMode="auto">
          <a:xfrm>
            <a:off x="213360" y="5029200"/>
            <a:ext cx="877824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marL="342900" indent="-342900" algn="ctr">
              <a:spcBef>
                <a:spcPct val="20000"/>
              </a:spcBef>
              <a:buNone/>
              <a:defRPr sz="2400" b="1" i="1">
                <a:solidFill>
                  <a:srgbClr val="000066"/>
                </a:solidFill>
                <a:latin typeface="+mn-lt"/>
                <a:ea typeface="MS Mincho" pitchFamily="49" charset="-128"/>
                <a:cs typeface="+mn-cs"/>
              </a:defRPr>
            </a:lvl1pPr>
            <a:lvl2pPr indent="0" algn="ctr">
              <a:spcBef>
                <a:spcPct val="20000"/>
              </a:spcBef>
              <a:buNone/>
              <a:defRPr sz="2800">
                <a:solidFill>
                  <a:srgbClr val="000066"/>
                </a:solidFill>
                <a:latin typeface="+mn-lt"/>
                <a:cs typeface="+mn-cs"/>
              </a:defRPr>
            </a:lvl2pPr>
            <a:lvl3pPr indent="0" algn="ctr">
              <a:spcBef>
                <a:spcPct val="20000"/>
              </a:spcBef>
              <a:buNone/>
              <a:defRPr sz="2400">
                <a:solidFill>
                  <a:srgbClr val="000066"/>
                </a:solidFill>
                <a:latin typeface="+mn-lt"/>
                <a:cs typeface="+mn-cs"/>
              </a:defRPr>
            </a:lvl3pPr>
            <a:lvl4pPr indent="0" algn="ctr">
              <a:spcBef>
                <a:spcPct val="20000"/>
              </a:spcBef>
              <a:buNone/>
              <a:defRPr sz="2000">
                <a:solidFill>
                  <a:srgbClr val="000066"/>
                </a:solidFill>
                <a:latin typeface="+mn-lt"/>
                <a:cs typeface="+mn-cs"/>
              </a:defRPr>
            </a:lvl4pPr>
            <a:lvl5pPr indent="0" algn="ctr">
              <a:spcBef>
                <a:spcPct val="20000"/>
              </a:spcBef>
              <a:buNone/>
              <a:defRPr sz="2000">
                <a:solidFill>
                  <a:srgbClr val="000066"/>
                </a:solidFill>
                <a:latin typeface="+mn-lt"/>
                <a:cs typeface="+mn-cs"/>
              </a:defRPr>
            </a:lvl5pPr>
            <a:lvl6pPr indent="0" algn="ctr" fontAlgn="base">
              <a:spcBef>
                <a:spcPct val="20000"/>
              </a:spcBef>
              <a:spcAft>
                <a:spcPct val="0"/>
              </a:spcAft>
              <a:buNone/>
              <a:defRPr sz="2000">
                <a:solidFill>
                  <a:srgbClr val="000066"/>
                </a:solidFill>
                <a:latin typeface="+mn-lt"/>
                <a:cs typeface="+mn-cs"/>
              </a:defRPr>
            </a:lvl6pPr>
            <a:lvl7pPr indent="0" algn="ctr" fontAlgn="base">
              <a:spcBef>
                <a:spcPct val="20000"/>
              </a:spcBef>
              <a:spcAft>
                <a:spcPct val="0"/>
              </a:spcAft>
              <a:buNone/>
              <a:defRPr sz="2000">
                <a:solidFill>
                  <a:srgbClr val="000066"/>
                </a:solidFill>
                <a:latin typeface="+mn-lt"/>
                <a:cs typeface="+mn-cs"/>
              </a:defRPr>
            </a:lvl7pPr>
            <a:lvl8pPr indent="0" algn="ctr" fontAlgn="base">
              <a:spcBef>
                <a:spcPct val="20000"/>
              </a:spcBef>
              <a:spcAft>
                <a:spcPct val="0"/>
              </a:spcAft>
              <a:buNone/>
              <a:defRPr sz="2000">
                <a:solidFill>
                  <a:srgbClr val="000066"/>
                </a:solidFill>
                <a:latin typeface="+mn-lt"/>
                <a:cs typeface="+mn-cs"/>
              </a:defRPr>
            </a:lvl8pPr>
            <a:lvl9pPr indent="0" algn="ctr" fontAlgn="base">
              <a:spcBef>
                <a:spcPct val="20000"/>
              </a:spcBef>
              <a:spcAft>
                <a:spcPct val="0"/>
              </a:spcAft>
              <a:buNone/>
              <a:defRPr sz="2000">
                <a:solidFill>
                  <a:srgbClr val="000066"/>
                </a:solidFill>
                <a:latin typeface="+mn-lt"/>
                <a:cs typeface="+mn-cs"/>
              </a:defRPr>
            </a:lvl9pPr>
          </a:lstStyle>
          <a:p>
            <a:r>
              <a:rPr lang="es-ES" err="1"/>
              <a:t>alssalamu</a:t>
            </a:r>
            <a:r>
              <a:rPr lang="es-ES"/>
              <a:t> `</a:t>
            </a:r>
            <a:r>
              <a:rPr lang="es-ES" err="1"/>
              <a:t>alayka</a:t>
            </a:r>
            <a:r>
              <a:rPr lang="es-ES"/>
              <a:t> ya </a:t>
            </a:r>
            <a:r>
              <a:rPr lang="es-ES" err="1"/>
              <a:t>amira</a:t>
            </a:r>
            <a:r>
              <a:rPr lang="es-ES"/>
              <a:t> </a:t>
            </a:r>
            <a:r>
              <a:rPr lang="es-ES" err="1"/>
              <a:t>alghazawati</a:t>
            </a:r>
            <a:endParaRPr lang="en-US"/>
          </a:p>
        </p:txBody>
      </p:sp>
      <p:sp>
        <p:nvSpPr>
          <p:cNvPr id="10" name="Text Box 13"/>
          <p:cNvSpPr txBox="1">
            <a:spLocks noChangeArrowheads="1"/>
          </p:cNvSpPr>
          <p:nvPr/>
        </p:nvSpPr>
        <p:spPr bwMode="auto">
          <a:xfrm>
            <a:off x="0" y="0"/>
            <a:ext cx="9144000" cy="336550"/>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1600" b="1" dirty="0" smtClean="0">
                <a:solidFill>
                  <a:srgbClr val="FFFF99"/>
                </a:solidFill>
                <a:latin typeface="Trebuchet MS" pitchFamily="34" charset="0"/>
              </a:rPr>
              <a:t>Ziyārat of Imam Ali (A.S) on 17th Rabi’al awwal</a:t>
            </a:r>
            <a:endParaRPr lang="en-US" sz="1600" b="1" dirty="0">
              <a:solidFill>
                <a:srgbClr val="FFFF99"/>
              </a:solidFill>
              <a:latin typeface="Trebuchet MS" pitchFamily="34" charset="0"/>
            </a:endParaRPr>
          </a:p>
        </p:txBody>
      </p:sp>
      <p:sp>
        <p:nvSpPr>
          <p:cNvPr id="13" name="Text Box 13"/>
          <p:cNvSpPr txBox="1">
            <a:spLocks noChangeArrowheads="1"/>
          </p:cNvSpPr>
          <p:nvPr/>
        </p:nvSpPr>
        <p:spPr bwMode="auto">
          <a:xfrm>
            <a:off x="4876800" y="-1002"/>
            <a:ext cx="4267200" cy="337552"/>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r" rtl="1"/>
            <a:r>
              <a:rPr lang="ar-SA" sz="1600" b="1" smtClean="0">
                <a:solidFill>
                  <a:srgbClr val="FFFF99"/>
                </a:solidFill>
                <a:latin typeface="Trebuchet MS" pitchFamily="34" charset="0"/>
              </a:rPr>
              <a:t>زيارة أمير المؤمنين (عليه السلام) يوم ١٧ ربيع الأول</a:t>
            </a:r>
          </a:p>
        </p:txBody>
      </p:sp>
    </p:spTree>
    <p:extLst>
      <p:ext uri="{BB962C8B-B14F-4D97-AF65-F5344CB8AC3E}">
        <p14:creationId xmlns:p14="http://schemas.microsoft.com/office/powerpoint/2010/main" val="243576693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13360" y="914400"/>
            <a:ext cx="8778240" cy="1470025"/>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rtl="1">
              <a:lnSpc>
                <a:spcPts val="5500"/>
              </a:lnSpc>
            </a:pPr>
            <a:r>
              <a:rPr lang="ar-SA" sz="7200" kern="1200">
                <a:latin typeface="Attari_Quran" pitchFamily="2" charset="-78"/>
                <a:ea typeface="+mn-ea"/>
                <a:cs typeface="Attari_Quran" pitchFamily="2" charset="-78"/>
              </a:rPr>
              <a:t>اَلسَّلاَمُ عَلَيْكَ يَا مُخْبِراً بِمَا غَبَرَ وَبِمَا هُوَ آتٍ</a:t>
            </a:r>
            <a:endParaRPr lang="en-US" sz="72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743200"/>
            <a:ext cx="8763000" cy="17526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342900" indent="-342900"/>
            <a:r>
              <a:rPr lang="en-US" b="1" kern="1200">
                <a:latin typeface="Arial" pitchFamily="34" charset="0"/>
                <a:ea typeface="MS Mincho" pitchFamily="49" charset="-128"/>
                <a:cs typeface="Arial" pitchFamily="34" charset="0"/>
              </a:rPr>
              <a:t>Peace be upon you, O he who accounted the bygone and predicted the future.</a:t>
            </a:r>
          </a:p>
        </p:txBody>
      </p:sp>
      <p:sp>
        <p:nvSpPr>
          <p:cNvPr id="7" name="Subtitle 4"/>
          <p:cNvSpPr txBox="1">
            <a:spLocks/>
          </p:cNvSpPr>
          <p:nvPr/>
        </p:nvSpPr>
        <p:spPr bwMode="auto">
          <a:xfrm>
            <a:off x="213360" y="5029200"/>
            <a:ext cx="877824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marL="342900" indent="-342900" algn="ctr">
              <a:spcBef>
                <a:spcPct val="20000"/>
              </a:spcBef>
              <a:buNone/>
              <a:defRPr sz="2400" b="1" i="1">
                <a:solidFill>
                  <a:srgbClr val="000066"/>
                </a:solidFill>
                <a:latin typeface="+mn-lt"/>
                <a:ea typeface="MS Mincho" pitchFamily="49" charset="-128"/>
                <a:cs typeface="+mn-cs"/>
              </a:defRPr>
            </a:lvl1pPr>
            <a:lvl2pPr indent="0" algn="ctr">
              <a:spcBef>
                <a:spcPct val="20000"/>
              </a:spcBef>
              <a:buNone/>
              <a:defRPr sz="2800">
                <a:solidFill>
                  <a:srgbClr val="000066"/>
                </a:solidFill>
                <a:latin typeface="+mn-lt"/>
                <a:cs typeface="+mn-cs"/>
              </a:defRPr>
            </a:lvl2pPr>
            <a:lvl3pPr indent="0" algn="ctr">
              <a:spcBef>
                <a:spcPct val="20000"/>
              </a:spcBef>
              <a:buNone/>
              <a:defRPr sz="2400">
                <a:solidFill>
                  <a:srgbClr val="000066"/>
                </a:solidFill>
                <a:latin typeface="+mn-lt"/>
                <a:cs typeface="+mn-cs"/>
              </a:defRPr>
            </a:lvl3pPr>
            <a:lvl4pPr indent="0" algn="ctr">
              <a:spcBef>
                <a:spcPct val="20000"/>
              </a:spcBef>
              <a:buNone/>
              <a:defRPr sz="2000">
                <a:solidFill>
                  <a:srgbClr val="000066"/>
                </a:solidFill>
                <a:latin typeface="+mn-lt"/>
                <a:cs typeface="+mn-cs"/>
              </a:defRPr>
            </a:lvl4pPr>
            <a:lvl5pPr indent="0" algn="ctr">
              <a:spcBef>
                <a:spcPct val="20000"/>
              </a:spcBef>
              <a:buNone/>
              <a:defRPr sz="2000">
                <a:solidFill>
                  <a:srgbClr val="000066"/>
                </a:solidFill>
                <a:latin typeface="+mn-lt"/>
                <a:cs typeface="+mn-cs"/>
              </a:defRPr>
            </a:lvl5pPr>
            <a:lvl6pPr indent="0" algn="ctr" fontAlgn="base">
              <a:spcBef>
                <a:spcPct val="20000"/>
              </a:spcBef>
              <a:spcAft>
                <a:spcPct val="0"/>
              </a:spcAft>
              <a:buNone/>
              <a:defRPr sz="2000">
                <a:solidFill>
                  <a:srgbClr val="000066"/>
                </a:solidFill>
                <a:latin typeface="+mn-lt"/>
                <a:cs typeface="+mn-cs"/>
              </a:defRPr>
            </a:lvl6pPr>
            <a:lvl7pPr indent="0" algn="ctr" fontAlgn="base">
              <a:spcBef>
                <a:spcPct val="20000"/>
              </a:spcBef>
              <a:spcAft>
                <a:spcPct val="0"/>
              </a:spcAft>
              <a:buNone/>
              <a:defRPr sz="2000">
                <a:solidFill>
                  <a:srgbClr val="000066"/>
                </a:solidFill>
                <a:latin typeface="+mn-lt"/>
                <a:cs typeface="+mn-cs"/>
              </a:defRPr>
            </a:lvl7pPr>
            <a:lvl8pPr indent="0" algn="ctr" fontAlgn="base">
              <a:spcBef>
                <a:spcPct val="20000"/>
              </a:spcBef>
              <a:spcAft>
                <a:spcPct val="0"/>
              </a:spcAft>
              <a:buNone/>
              <a:defRPr sz="2000">
                <a:solidFill>
                  <a:srgbClr val="000066"/>
                </a:solidFill>
                <a:latin typeface="+mn-lt"/>
                <a:cs typeface="+mn-cs"/>
              </a:defRPr>
            </a:lvl8pPr>
            <a:lvl9pPr indent="0" algn="ctr" fontAlgn="base">
              <a:spcBef>
                <a:spcPct val="20000"/>
              </a:spcBef>
              <a:spcAft>
                <a:spcPct val="0"/>
              </a:spcAft>
              <a:buNone/>
              <a:defRPr sz="2000">
                <a:solidFill>
                  <a:srgbClr val="000066"/>
                </a:solidFill>
                <a:latin typeface="+mn-lt"/>
                <a:cs typeface="+mn-cs"/>
              </a:defRPr>
            </a:lvl9pPr>
          </a:lstStyle>
          <a:p>
            <a:r>
              <a:rPr lang="en-US" dirty="0"/>
              <a:t>alssalamu `</a:t>
            </a:r>
            <a:r>
              <a:rPr lang="en-US" dirty="0" err="1"/>
              <a:t>alayka</a:t>
            </a:r>
            <a:r>
              <a:rPr lang="en-US" dirty="0"/>
              <a:t> </a:t>
            </a:r>
            <a:r>
              <a:rPr lang="en-US" dirty="0" err="1"/>
              <a:t>ya</a:t>
            </a:r>
            <a:r>
              <a:rPr lang="en-US" dirty="0"/>
              <a:t> </a:t>
            </a:r>
            <a:r>
              <a:rPr lang="en-US" dirty="0" err="1"/>
              <a:t>mukhbiran</a:t>
            </a:r>
            <a:r>
              <a:rPr lang="en-US" dirty="0"/>
              <a:t> </a:t>
            </a:r>
            <a:r>
              <a:rPr lang="en-US" dirty="0" err="1"/>
              <a:t>bima</a:t>
            </a:r>
            <a:r>
              <a:rPr lang="en-US" dirty="0"/>
              <a:t> </a:t>
            </a:r>
            <a:r>
              <a:rPr lang="en-US" dirty="0" err="1"/>
              <a:t>ghabara</a:t>
            </a:r>
            <a:r>
              <a:rPr lang="en-US" dirty="0"/>
              <a:t> </a:t>
            </a:r>
            <a:r>
              <a:rPr lang="en-US" dirty="0" err="1"/>
              <a:t>wa</a:t>
            </a:r>
            <a:r>
              <a:rPr lang="en-US" dirty="0"/>
              <a:t> </a:t>
            </a:r>
            <a:r>
              <a:rPr lang="en-US" dirty="0" err="1"/>
              <a:t>bima</a:t>
            </a:r>
            <a:r>
              <a:rPr lang="en-US" dirty="0"/>
              <a:t> </a:t>
            </a:r>
            <a:r>
              <a:rPr lang="en-US" dirty="0" err="1"/>
              <a:t>huwa</a:t>
            </a:r>
            <a:r>
              <a:rPr lang="en-US" dirty="0"/>
              <a:t> </a:t>
            </a:r>
            <a:r>
              <a:rPr lang="en-US" dirty="0" err="1"/>
              <a:t>atin</a:t>
            </a:r>
            <a:endParaRPr lang="en-US" dirty="0"/>
          </a:p>
        </p:txBody>
      </p:sp>
      <p:sp>
        <p:nvSpPr>
          <p:cNvPr id="10" name="Text Box 13"/>
          <p:cNvSpPr txBox="1">
            <a:spLocks noChangeArrowheads="1"/>
          </p:cNvSpPr>
          <p:nvPr/>
        </p:nvSpPr>
        <p:spPr bwMode="auto">
          <a:xfrm>
            <a:off x="0" y="0"/>
            <a:ext cx="9144000" cy="336550"/>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1600" b="1" dirty="0" smtClean="0">
                <a:solidFill>
                  <a:srgbClr val="FFFF99"/>
                </a:solidFill>
                <a:latin typeface="Trebuchet MS" pitchFamily="34" charset="0"/>
              </a:rPr>
              <a:t>Ziyārat of Imam Ali (A.S) on 17th Rabi’al awwal</a:t>
            </a:r>
            <a:endParaRPr lang="en-US" sz="1600" b="1" dirty="0">
              <a:solidFill>
                <a:srgbClr val="FFFF99"/>
              </a:solidFill>
              <a:latin typeface="Trebuchet MS" pitchFamily="34" charset="0"/>
            </a:endParaRPr>
          </a:p>
        </p:txBody>
      </p:sp>
      <p:sp>
        <p:nvSpPr>
          <p:cNvPr id="13" name="Text Box 13"/>
          <p:cNvSpPr txBox="1">
            <a:spLocks noChangeArrowheads="1"/>
          </p:cNvSpPr>
          <p:nvPr/>
        </p:nvSpPr>
        <p:spPr bwMode="auto">
          <a:xfrm>
            <a:off x="4876800" y="-1002"/>
            <a:ext cx="4267200" cy="337552"/>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r" rtl="1"/>
            <a:r>
              <a:rPr lang="ar-SA" sz="1600" b="1" smtClean="0">
                <a:solidFill>
                  <a:srgbClr val="FFFF99"/>
                </a:solidFill>
                <a:latin typeface="Trebuchet MS" pitchFamily="34" charset="0"/>
              </a:rPr>
              <a:t>زيارة أمير المؤمنين (عليه السلام) يوم ١٧ ربيع الأول</a:t>
            </a:r>
          </a:p>
        </p:txBody>
      </p:sp>
    </p:spTree>
    <p:extLst>
      <p:ext uri="{BB962C8B-B14F-4D97-AF65-F5344CB8AC3E}">
        <p14:creationId xmlns:p14="http://schemas.microsoft.com/office/powerpoint/2010/main" val="263096261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13360" y="914400"/>
            <a:ext cx="8778240" cy="1470025"/>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rtl="1">
              <a:lnSpc>
                <a:spcPts val="5500"/>
              </a:lnSpc>
            </a:pPr>
            <a:r>
              <a:rPr lang="ar-SA" sz="7200" kern="1200">
                <a:latin typeface="Attari_Quran" pitchFamily="2" charset="-78"/>
                <a:ea typeface="+mn-ea"/>
                <a:cs typeface="Attari_Quran" pitchFamily="2" charset="-78"/>
              </a:rPr>
              <a:t>اَلسَّلاَمُ عَلَيْكَ يَا مُخَاطِبَ ذِئْبِ </a:t>
            </a:r>
            <a:r>
              <a:rPr lang="ar-SA" sz="7200" kern="1200" err="1">
                <a:latin typeface="Attari_Quran" pitchFamily="2" charset="-78"/>
                <a:ea typeface="+mn-ea"/>
                <a:cs typeface="Attari_Quran" pitchFamily="2" charset="-78"/>
              </a:rPr>
              <a:t>ٱلْفَلَوَاتِ</a:t>
            </a:r>
            <a:endParaRPr lang="en-US" sz="72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743200"/>
            <a:ext cx="8763000" cy="17526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342900" indent="-342900"/>
            <a:r>
              <a:rPr lang="en-US" b="1" kern="1200">
                <a:latin typeface="Arial" pitchFamily="34" charset="0"/>
                <a:ea typeface="MS Mincho" pitchFamily="49" charset="-128"/>
                <a:cs typeface="Arial" pitchFamily="34" charset="0"/>
              </a:rPr>
              <a:t>Peace be upon you, O speaker to a wolf in the desert.</a:t>
            </a:r>
          </a:p>
        </p:txBody>
      </p:sp>
      <p:sp>
        <p:nvSpPr>
          <p:cNvPr id="7" name="Subtitle 4"/>
          <p:cNvSpPr txBox="1">
            <a:spLocks/>
          </p:cNvSpPr>
          <p:nvPr/>
        </p:nvSpPr>
        <p:spPr bwMode="auto">
          <a:xfrm>
            <a:off x="213360" y="5029200"/>
            <a:ext cx="877824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marL="342900" indent="-342900" algn="ctr">
              <a:spcBef>
                <a:spcPct val="20000"/>
              </a:spcBef>
              <a:buNone/>
              <a:defRPr sz="2400" b="1" i="1">
                <a:solidFill>
                  <a:srgbClr val="000066"/>
                </a:solidFill>
                <a:latin typeface="+mn-lt"/>
                <a:ea typeface="MS Mincho" pitchFamily="49" charset="-128"/>
                <a:cs typeface="+mn-cs"/>
              </a:defRPr>
            </a:lvl1pPr>
            <a:lvl2pPr indent="0" algn="ctr">
              <a:spcBef>
                <a:spcPct val="20000"/>
              </a:spcBef>
              <a:buNone/>
              <a:defRPr sz="2800">
                <a:solidFill>
                  <a:srgbClr val="000066"/>
                </a:solidFill>
                <a:latin typeface="+mn-lt"/>
                <a:cs typeface="+mn-cs"/>
              </a:defRPr>
            </a:lvl2pPr>
            <a:lvl3pPr indent="0" algn="ctr">
              <a:spcBef>
                <a:spcPct val="20000"/>
              </a:spcBef>
              <a:buNone/>
              <a:defRPr sz="2400">
                <a:solidFill>
                  <a:srgbClr val="000066"/>
                </a:solidFill>
                <a:latin typeface="+mn-lt"/>
                <a:cs typeface="+mn-cs"/>
              </a:defRPr>
            </a:lvl3pPr>
            <a:lvl4pPr indent="0" algn="ctr">
              <a:spcBef>
                <a:spcPct val="20000"/>
              </a:spcBef>
              <a:buNone/>
              <a:defRPr sz="2000">
                <a:solidFill>
                  <a:srgbClr val="000066"/>
                </a:solidFill>
                <a:latin typeface="+mn-lt"/>
                <a:cs typeface="+mn-cs"/>
              </a:defRPr>
            </a:lvl4pPr>
            <a:lvl5pPr indent="0" algn="ctr">
              <a:spcBef>
                <a:spcPct val="20000"/>
              </a:spcBef>
              <a:buNone/>
              <a:defRPr sz="2000">
                <a:solidFill>
                  <a:srgbClr val="000066"/>
                </a:solidFill>
                <a:latin typeface="+mn-lt"/>
                <a:cs typeface="+mn-cs"/>
              </a:defRPr>
            </a:lvl5pPr>
            <a:lvl6pPr indent="0" algn="ctr" fontAlgn="base">
              <a:spcBef>
                <a:spcPct val="20000"/>
              </a:spcBef>
              <a:spcAft>
                <a:spcPct val="0"/>
              </a:spcAft>
              <a:buNone/>
              <a:defRPr sz="2000">
                <a:solidFill>
                  <a:srgbClr val="000066"/>
                </a:solidFill>
                <a:latin typeface="+mn-lt"/>
                <a:cs typeface="+mn-cs"/>
              </a:defRPr>
            </a:lvl6pPr>
            <a:lvl7pPr indent="0" algn="ctr" fontAlgn="base">
              <a:spcBef>
                <a:spcPct val="20000"/>
              </a:spcBef>
              <a:spcAft>
                <a:spcPct val="0"/>
              </a:spcAft>
              <a:buNone/>
              <a:defRPr sz="2000">
                <a:solidFill>
                  <a:srgbClr val="000066"/>
                </a:solidFill>
                <a:latin typeface="+mn-lt"/>
                <a:cs typeface="+mn-cs"/>
              </a:defRPr>
            </a:lvl7pPr>
            <a:lvl8pPr indent="0" algn="ctr" fontAlgn="base">
              <a:spcBef>
                <a:spcPct val="20000"/>
              </a:spcBef>
              <a:spcAft>
                <a:spcPct val="0"/>
              </a:spcAft>
              <a:buNone/>
              <a:defRPr sz="2000">
                <a:solidFill>
                  <a:srgbClr val="000066"/>
                </a:solidFill>
                <a:latin typeface="+mn-lt"/>
                <a:cs typeface="+mn-cs"/>
              </a:defRPr>
            </a:lvl8pPr>
            <a:lvl9pPr indent="0" algn="ctr" fontAlgn="base">
              <a:spcBef>
                <a:spcPct val="20000"/>
              </a:spcBef>
              <a:spcAft>
                <a:spcPct val="0"/>
              </a:spcAft>
              <a:buNone/>
              <a:defRPr sz="2000">
                <a:solidFill>
                  <a:srgbClr val="000066"/>
                </a:solidFill>
                <a:latin typeface="+mn-lt"/>
                <a:cs typeface="+mn-cs"/>
              </a:defRPr>
            </a:lvl9pPr>
          </a:lstStyle>
          <a:p>
            <a:r>
              <a:rPr lang="en-US" dirty="0"/>
              <a:t>alssalamu `</a:t>
            </a:r>
            <a:r>
              <a:rPr lang="en-US" dirty="0" err="1"/>
              <a:t>alayka</a:t>
            </a:r>
            <a:r>
              <a:rPr lang="en-US" dirty="0"/>
              <a:t> </a:t>
            </a:r>
            <a:r>
              <a:rPr lang="en-US" dirty="0" err="1"/>
              <a:t>ya</a:t>
            </a:r>
            <a:r>
              <a:rPr lang="en-US" dirty="0"/>
              <a:t> </a:t>
            </a:r>
            <a:r>
              <a:rPr lang="en-US" dirty="0" err="1"/>
              <a:t>mukhatiba</a:t>
            </a:r>
            <a:r>
              <a:rPr lang="en-US" dirty="0"/>
              <a:t> </a:t>
            </a:r>
            <a:r>
              <a:rPr lang="en-US" dirty="0" err="1"/>
              <a:t>dhi'bi</a:t>
            </a:r>
            <a:r>
              <a:rPr lang="en-US" dirty="0"/>
              <a:t> </a:t>
            </a:r>
            <a:r>
              <a:rPr lang="en-US" dirty="0" err="1"/>
              <a:t>alfalawati</a:t>
            </a:r>
            <a:endParaRPr lang="en-US" dirty="0"/>
          </a:p>
        </p:txBody>
      </p:sp>
      <p:sp>
        <p:nvSpPr>
          <p:cNvPr id="10" name="Text Box 13"/>
          <p:cNvSpPr txBox="1">
            <a:spLocks noChangeArrowheads="1"/>
          </p:cNvSpPr>
          <p:nvPr/>
        </p:nvSpPr>
        <p:spPr bwMode="auto">
          <a:xfrm>
            <a:off x="0" y="0"/>
            <a:ext cx="9144000" cy="336550"/>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1600" b="1" dirty="0" smtClean="0">
                <a:solidFill>
                  <a:srgbClr val="FFFF99"/>
                </a:solidFill>
                <a:latin typeface="Trebuchet MS" pitchFamily="34" charset="0"/>
              </a:rPr>
              <a:t>Ziyārat of Imam Ali (A.S) on 17th Rabi’al awwal</a:t>
            </a:r>
            <a:endParaRPr lang="en-US" sz="1600" b="1" dirty="0">
              <a:solidFill>
                <a:srgbClr val="FFFF99"/>
              </a:solidFill>
              <a:latin typeface="Trebuchet MS" pitchFamily="34" charset="0"/>
            </a:endParaRPr>
          </a:p>
        </p:txBody>
      </p:sp>
      <p:sp>
        <p:nvSpPr>
          <p:cNvPr id="13" name="Text Box 13"/>
          <p:cNvSpPr txBox="1">
            <a:spLocks noChangeArrowheads="1"/>
          </p:cNvSpPr>
          <p:nvPr/>
        </p:nvSpPr>
        <p:spPr bwMode="auto">
          <a:xfrm>
            <a:off x="4876800" y="-1002"/>
            <a:ext cx="4267200" cy="337552"/>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r" rtl="1"/>
            <a:r>
              <a:rPr lang="ar-SA" sz="1600" b="1" smtClean="0">
                <a:solidFill>
                  <a:srgbClr val="FFFF99"/>
                </a:solidFill>
                <a:latin typeface="Trebuchet MS" pitchFamily="34" charset="0"/>
              </a:rPr>
              <a:t>زيارة أمير المؤمنين (عليه السلام) يوم ١٧ ربيع الأول</a:t>
            </a:r>
          </a:p>
        </p:txBody>
      </p:sp>
    </p:spTree>
    <p:extLst>
      <p:ext uri="{BB962C8B-B14F-4D97-AF65-F5344CB8AC3E}">
        <p14:creationId xmlns:p14="http://schemas.microsoft.com/office/powerpoint/2010/main" val="67751931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13360" y="914400"/>
            <a:ext cx="8778240" cy="1470025"/>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rtl="1">
              <a:lnSpc>
                <a:spcPts val="5500"/>
              </a:lnSpc>
            </a:pPr>
            <a:r>
              <a:rPr lang="ar-SA" sz="7200" kern="1200">
                <a:latin typeface="Attari_Quran" pitchFamily="2" charset="-78"/>
                <a:ea typeface="+mn-ea"/>
                <a:cs typeface="Attari_Quran" pitchFamily="2" charset="-78"/>
              </a:rPr>
              <a:t>اَلسَّلاَمُ عَلَيْكَ يَا خَاتِمَ </a:t>
            </a:r>
            <a:r>
              <a:rPr lang="ar-SA" sz="7200" kern="1200" err="1">
                <a:latin typeface="Attari_Quran" pitchFamily="2" charset="-78"/>
                <a:ea typeface="+mn-ea"/>
                <a:cs typeface="Attari_Quran" pitchFamily="2" charset="-78"/>
              </a:rPr>
              <a:t>ٱلْحَصَىٰ</a:t>
            </a:r>
            <a:r>
              <a:rPr lang="ar-SA" sz="7200" kern="1200">
                <a:latin typeface="Attari_Quran" pitchFamily="2" charset="-78"/>
                <a:ea typeface="+mn-ea"/>
                <a:cs typeface="Attari_Quran" pitchFamily="2" charset="-78"/>
              </a:rPr>
              <a:t> وَمُبَيِّنَ </a:t>
            </a:r>
            <a:r>
              <a:rPr lang="ar-SA" sz="7200" kern="1200" err="1">
                <a:latin typeface="Attari_Quran" pitchFamily="2" charset="-78"/>
                <a:ea typeface="+mn-ea"/>
                <a:cs typeface="Attari_Quran" pitchFamily="2" charset="-78"/>
              </a:rPr>
              <a:t>ٱلْمُشْكِلاَتِ</a:t>
            </a:r>
            <a:endParaRPr lang="en-US" sz="72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743200"/>
            <a:ext cx="8763000" cy="17526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342900" indent="-342900"/>
            <a:r>
              <a:rPr lang="en-US" b="1" kern="1200">
                <a:latin typeface="Arial" pitchFamily="34" charset="0"/>
                <a:ea typeface="MS Mincho" pitchFamily="49" charset="-128"/>
                <a:cs typeface="Arial" pitchFamily="34" charset="0"/>
              </a:rPr>
              <a:t>Peace be upon you, O reckoner of pebbles and expounder of problems.</a:t>
            </a:r>
          </a:p>
        </p:txBody>
      </p:sp>
      <p:sp>
        <p:nvSpPr>
          <p:cNvPr id="7" name="Subtitle 4"/>
          <p:cNvSpPr txBox="1">
            <a:spLocks/>
          </p:cNvSpPr>
          <p:nvPr/>
        </p:nvSpPr>
        <p:spPr bwMode="auto">
          <a:xfrm>
            <a:off x="213360" y="5029200"/>
            <a:ext cx="877824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marL="342900" indent="-342900" algn="ctr">
              <a:spcBef>
                <a:spcPct val="20000"/>
              </a:spcBef>
              <a:buNone/>
              <a:defRPr sz="2400" b="1" i="1">
                <a:solidFill>
                  <a:srgbClr val="000066"/>
                </a:solidFill>
                <a:latin typeface="+mn-lt"/>
                <a:ea typeface="MS Mincho" pitchFamily="49" charset="-128"/>
                <a:cs typeface="+mn-cs"/>
              </a:defRPr>
            </a:lvl1pPr>
            <a:lvl2pPr indent="0" algn="ctr">
              <a:spcBef>
                <a:spcPct val="20000"/>
              </a:spcBef>
              <a:buNone/>
              <a:defRPr sz="2800">
                <a:solidFill>
                  <a:srgbClr val="000066"/>
                </a:solidFill>
                <a:latin typeface="+mn-lt"/>
                <a:cs typeface="+mn-cs"/>
              </a:defRPr>
            </a:lvl2pPr>
            <a:lvl3pPr indent="0" algn="ctr">
              <a:spcBef>
                <a:spcPct val="20000"/>
              </a:spcBef>
              <a:buNone/>
              <a:defRPr sz="2400">
                <a:solidFill>
                  <a:srgbClr val="000066"/>
                </a:solidFill>
                <a:latin typeface="+mn-lt"/>
                <a:cs typeface="+mn-cs"/>
              </a:defRPr>
            </a:lvl3pPr>
            <a:lvl4pPr indent="0" algn="ctr">
              <a:spcBef>
                <a:spcPct val="20000"/>
              </a:spcBef>
              <a:buNone/>
              <a:defRPr sz="2000">
                <a:solidFill>
                  <a:srgbClr val="000066"/>
                </a:solidFill>
                <a:latin typeface="+mn-lt"/>
                <a:cs typeface="+mn-cs"/>
              </a:defRPr>
            </a:lvl4pPr>
            <a:lvl5pPr indent="0" algn="ctr">
              <a:spcBef>
                <a:spcPct val="20000"/>
              </a:spcBef>
              <a:buNone/>
              <a:defRPr sz="2000">
                <a:solidFill>
                  <a:srgbClr val="000066"/>
                </a:solidFill>
                <a:latin typeface="+mn-lt"/>
                <a:cs typeface="+mn-cs"/>
              </a:defRPr>
            </a:lvl5pPr>
            <a:lvl6pPr indent="0" algn="ctr" fontAlgn="base">
              <a:spcBef>
                <a:spcPct val="20000"/>
              </a:spcBef>
              <a:spcAft>
                <a:spcPct val="0"/>
              </a:spcAft>
              <a:buNone/>
              <a:defRPr sz="2000">
                <a:solidFill>
                  <a:srgbClr val="000066"/>
                </a:solidFill>
                <a:latin typeface="+mn-lt"/>
                <a:cs typeface="+mn-cs"/>
              </a:defRPr>
            </a:lvl6pPr>
            <a:lvl7pPr indent="0" algn="ctr" fontAlgn="base">
              <a:spcBef>
                <a:spcPct val="20000"/>
              </a:spcBef>
              <a:spcAft>
                <a:spcPct val="0"/>
              </a:spcAft>
              <a:buNone/>
              <a:defRPr sz="2000">
                <a:solidFill>
                  <a:srgbClr val="000066"/>
                </a:solidFill>
                <a:latin typeface="+mn-lt"/>
                <a:cs typeface="+mn-cs"/>
              </a:defRPr>
            </a:lvl7pPr>
            <a:lvl8pPr indent="0" algn="ctr" fontAlgn="base">
              <a:spcBef>
                <a:spcPct val="20000"/>
              </a:spcBef>
              <a:spcAft>
                <a:spcPct val="0"/>
              </a:spcAft>
              <a:buNone/>
              <a:defRPr sz="2000">
                <a:solidFill>
                  <a:srgbClr val="000066"/>
                </a:solidFill>
                <a:latin typeface="+mn-lt"/>
                <a:cs typeface="+mn-cs"/>
              </a:defRPr>
            </a:lvl8pPr>
            <a:lvl9pPr indent="0" algn="ctr" fontAlgn="base">
              <a:spcBef>
                <a:spcPct val="20000"/>
              </a:spcBef>
              <a:spcAft>
                <a:spcPct val="0"/>
              </a:spcAft>
              <a:buNone/>
              <a:defRPr sz="2000">
                <a:solidFill>
                  <a:srgbClr val="000066"/>
                </a:solidFill>
                <a:latin typeface="+mn-lt"/>
                <a:cs typeface="+mn-cs"/>
              </a:defRPr>
            </a:lvl9pPr>
          </a:lstStyle>
          <a:p>
            <a:r>
              <a:rPr lang="en-US" dirty="0"/>
              <a:t>alssalamu `</a:t>
            </a:r>
            <a:r>
              <a:rPr lang="en-US" dirty="0" err="1"/>
              <a:t>alayka</a:t>
            </a:r>
            <a:r>
              <a:rPr lang="en-US" dirty="0"/>
              <a:t> </a:t>
            </a:r>
            <a:r>
              <a:rPr lang="en-US" dirty="0" err="1"/>
              <a:t>ya</a:t>
            </a:r>
            <a:r>
              <a:rPr lang="en-US" dirty="0"/>
              <a:t> </a:t>
            </a:r>
            <a:r>
              <a:rPr lang="en-US" dirty="0" err="1"/>
              <a:t>khatima</a:t>
            </a:r>
            <a:r>
              <a:rPr lang="en-US" dirty="0"/>
              <a:t> </a:t>
            </a:r>
            <a:r>
              <a:rPr lang="en-US" dirty="0" err="1"/>
              <a:t>alhasa</a:t>
            </a:r>
            <a:r>
              <a:rPr lang="en-US" dirty="0"/>
              <a:t> </a:t>
            </a:r>
            <a:r>
              <a:rPr lang="en-US" dirty="0" err="1"/>
              <a:t>wa</a:t>
            </a:r>
            <a:r>
              <a:rPr lang="en-US" dirty="0"/>
              <a:t> </a:t>
            </a:r>
            <a:r>
              <a:rPr lang="en-US" dirty="0" err="1"/>
              <a:t>mubayyina</a:t>
            </a:r>
            <a:r>
              <a:rPr lang="en-US" dirty="0"/>
              <a:t> </a:t>
            </a:r>
            <a:r>
              <a:rPr lang="en-US" dirty="0" err="1"/>
              <a:t>almushkilati</a:t>
            </a:r>
            <a:endParaRPr lang="en-US" dirty="0"/>
          </a:p>
        </p:txBody>
      </p:sp>
      <p:sp>
        <p:nvSpPr>
          <p:cNvPr id="10" name="Text Box 13"/>
          <p:cNvSpPr txBox="1">
            <a:spLocks noChangeArrowheads="1"/>
          </p:cNvSpPr>
          <p:nvPr/>
        </p:nvSpPr>
        <p:spPr bwMode="auto">
          <a:xfrm>
            <a:off x="0" y="0"/>
            <a:ext cx="9144000" cy="336550"/>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1600" b="1" dirty="0" smtClean="0">
                <a:solidFill>
                  <a:srgbClr val="FFFF99"/>
                </a:solidFill>
                <a:latin typeface="Trebuchet MS" pitchFamily="34" charset="0"/>
              </a:rPr>
              <a:t>Ziyārat of Imam Ali (A.S) on 17th Rabi’al awwal</a:t>
            </a:r>
            <a:endParaRPr lang="en-US" sz="1600" b="1" dirty="0">
              <a:solidFill>
                <a:srgbClr val="FFFF99"/>
              </a:solidFill>
              <a:latin typeface="Trebuchet MS" pitchFamily="34" charset="0"/>
            </a:endParaRPr>
          </a:p>
        </p:txBody>
      </p:sp>
      <p:sp>
        <p:nvSpPr>
          <p:cNvPr id="13" name="Text Box 13"/>
          <p:cNvSpPr txBox="1">
            <a:spLocks noChangeArrowheads="1"/>
          </p:cNvSpPr>
          <p:nvPr/>
        </p:nvSpPr>
        <p:spPr bwMode="auto">
          <a:xfrm>
            <a:off x="4876800" y="-1002"/>
            <a:ext cx="4267200" cy="337552"/>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r" rtl="1"/>
            <a:r>
              <a:rPr lang="ar-SA" sz="1600" b="1" smtClean="0">
                <a:solidFill>
                  <a:srgbClr val="FFFF99"/>
                </a:solidFill>
                <a:latin typeface="Trebuchet MS" pitchFamily="34" charset="0"/>
              </a:rPr>
              <a:t>زيارة أمير المؤمنين (عليه السلام) يوم ١٧ ربيع الأول</a:t>
            </a:r>
          </a:p>
        </p:txBody>
      </p:sp>
    </p:spTree>
    <p:extLst>
      <p:ext uri="{BB962C8B-B14F-4D97-AF65-F5344CB8AC3E}">
        <p14:creationId xmlns:p14="http://schemas.microsoft.com/office/powerpoint/2010/main" val="364987322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13360" y="914400"/>
            <a:ext cx="8778240" cy="1470025"/>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rtl="1">
              <a:lnSpc>
                <a:spcPts val="5500"/>
              </a:lnSpc>
            </a:pPr>
            <a:r>
              <a:rPr lang="ar-SA" sz="7200" kern="1200">
                <a:latin typeface="Attari_Quran" pitchFamily="2" charset="-78"/>
                <a:ea typeface="+mn-ea"/>
                <a:cs typeface="Attari_Quran" pitchFamily="2" charset="-78"/>
              </a:rPr>
              <a:t>اَلسَّلاَمُ عَلَيْكَ يَا مَنْ عَجِبَتْ مِنْ حَمَلاتِهِ فِي </a:t>
            </a:r>
            <a:r>
              <a:rPr lang="ar-SA" sz="7200" kern="1200" err="1">
                <a:latin typeface="Attari_Quran" pitchFamily="2" charset="-78"/>
                <a:ea typeface="+mn-ea"/>
                <a:cs typeface="Attari_Quran" pitchFamily="2" charset="-78"/>
              </a:rPr>
              <a:t>ٱلْوَغَىٰ</a:t>
            </a:r>
            <a:r>
              <a:rPr lang="ar-SA" sz="7200" kern="1200">
                <a:latin typeface="Attari_Quran" pitchFamily="2" charset="-78"/>
                <a:ea typeface="+mn-ea"/>
                <a:cs typeface="Attari_Quran" pitchFamily="2" charset="-78"/>
              </a:rPr>
              <a:t> مَلائِكَةُ </a:t>
            </a:r>
            <a:r>
              <a:rPr lang="ar-SA" sz="7200" kern="1200" err="1">
                <a:latin typeface="Attari_Quran" pitchFamily="2" charset="-78"/>
                <a:ea typeface="+mn-ea"/>
                <a:cs typeface="Attari_Quran" pitchFamily="2" charset="-78"/>
              </a:rPr>
              <a:t>ٱلسَّمَاوَاتِ</a:t>
            </a:r>
            <a:endParaRPr lang="en-US" sz="72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743200"/>
            <a:ext cx="8763000" cy="17526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342900" indent="-342900"/>
            <a:r>
              <a:rPr lang="en-US" b="1" kern="1200">
                <a:latin typeface="Arial" pitchFamily="34" charset="0"/>
                <a:ea typeface="MS Mincho" pitchFamily="49" charset="-128"/>
                <a:cs typeface="Arial" pitchFamily="34" charset="0"/>
              </a:rPr>
              <a:t>Peace be upon you, O he whose attacks in battlefields astonished the angels in the heavens.</a:t>
            </a:r>
          </a:p>
        </p:txBody>
      </p:sp>
      <p:sp>
        <p:nvSpPr>
          <p:cNvPr id="7" name="Subtitle 4"/>
          <p:cNvSpPr txBox="1">
            <a:spLocks/>
          </p:cNvSpPr>
          <p:nvPr/>
        </p:nvSpPr>
        <p:spPr bwMode="auto">
          <a:xfrm>
            <a:off x="213360" y="5029200"/>
            <a:ext cx="877824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marL="342900" indent="-342900" algn="ctr">
              <a:spcBef>
                <a:spcPct val="20000"/>
              </a:spcBef>
              <a:buNone/>
              <a:defRPr sz="2400" b="1" i="1">
                <a:solidFill>
                  <a:srgbClr val="000066"/>
                </a:solidFill>
                <a:latin typeface="+mn-lt"/>
                <a:ea typeface="MS Mincho" pitchFamily="49" charset="-128"/>
                <a:cs typeface="+mn-cs"/>
              </a:defRPr>
            </a:lvl1pPr>
            <a:lvl2pPr indent="0" algn="ctr">
              <a:spcBef>
                <a:spcPct val="20000"/>
              </a:spcBef>
              <a:buNone/>
              <a:defRPr sz="2800">
                <a:solidFill>
                  <a:srgbClr val="000066"/>
                </a:solidFill>
                <a:latin typeface="+mn-lt"/>
                <a:cs typeface="+mn-cs"/>
              </a:defRPr>
            </a:lvl2pPr>
            <a:lvl3pPr indent="0" algn="ctr">
              <a:spcBef>
                <a:spcPct val="20000"/>
              </a:spcBef>
              <a:buNone/>
              <a:defRPr sz="2400">
                <a:solidFill>
                  <a:srgbClr val="000066"/>
                </a:solidFill>
                <a:latin typeface="+mn-lt"/>
                <a:cs typeface="+mn-cs"/>
              </a:defRPr>
            </a:lvl3pPr>
            <a:lvl4pPr indent="0" algn="ctr">
              <a:spcBef>
                <a:spcPct val="20000"/>
              </a:spcBef>
              <a:buNone/>
              <a:defRPr sz="2000">
                <a:solidFill>
                  <a:srgbClr val="000066"/>
                </a:solidFill>
                <a:latin typeface="+mn-lt"/>
                <a:cs typeface="+mn-cs"/>
              </a:defRPr>
            </a:lvl4pPr>
            <a:lvl5pPr indent="0" algn="ctr">
              <a:spcBef>
                <a:spcPct val="20000"/>
              </a:spcBef>
              <a:buNone/>
              <a:defRPr sz="2000">
                <a:solidFill>
                  <a:srgbClr val="000066"/>
                </a:solidFill>
                <a:latin typeface="+mn-lt"/>
                <a:cs typeface="+mn-cs"/>
              </a:defRPr>
            </a:lvl5pPr>
            <a:lvl6pPr indent="0" algn="ctr" fontAlgn="base">
              <a:spcBef>
                <a:spcPct val="20000"/>
              </a:spcBef>
              <a:spcAft>
                <a:spcPct val="0"/>
              </a:spcAft>
              <a:buNone/>
              <a:defRPr sz="2000">
                <a:solidFill>
                  <a:srgbClr val="000066"/>
                </a:solidFill>
                <a:latin typeface="+mn-lt"/>
                <a:cs typeface="+mn-cs"/>
              </a:defRPr>
            </a:lvl6pPr>
            <a:lvl7pPr indent="0" algn="ctr" fontAlgn="base">
              <a:spcBef>
                <a:spcPct val="20000"/>
              </a:spcBef>
              <a:spcAft>
                <a:spcPct val="0"/>
              </a:spcAft>
              <a:buNone/>
              <a:defRPr sz="2000">
                <a:solidFill>
                  <a:srgbClr val="000066"/>
                </a:solidFill>
                <a:latin typeface="+mn-lt"/>
                <a:cs typeface="+mn-cs"/>
              </a:defRPr>
            </a:lvl7pPr>
            <a:lvl8pPr indent="0" algn="ctr" fontAlgn="base">
              <a:spcBef>
                <a:spcPct val="20000"/>
              </a:spcBef>
              <a:spcAft>
                <a:spcPct val="0"/>
              </a:spcAft>
              <a:buNone/>
              <a:defRPr sz="2000">
                <a:solidFill>
                  <a:srgbClr val="000066"/>
                </a:solidFill>
                <a:latin typeface="+mn-lt"/>
                <a:cs typeface="+mn-cs"/>
              </a:defRPr>
            </a:lvl8pPr>
            <a:lvl9pPr indent="0" algn="ctr" fontAlgn="base">
              <a:spcBef>
                <a:spcPct val="20000"/>
              </a:spcBef>
              <a:spcAft>
                <a:spcPct val="0"/>
              </a:spcAft>
              <a:buNone/>
              <a:defRPr sz="2000">
                <a:solidFill>
                  <a:srgbClr val="000066"/>
                </a:solidFill>
                <a:latin typeface="+mn-lt"/>
                <a:cs typeface="+mn-cs"/>
              </a:defRPr>
            </a:lvl9pPr>
          </a:lstStyle>
          <a:p>
            <a:r>
              <a:rPr lang="en-US" dirty="0"/>
              <a:t>alssalamu `</a:t>
            </a:r>
            <a:r>
              <a:rPr lang="en-US" dirty="0" err="1"/>
              <a:t>alayka</a:t>
            </a:r>
            <a:r>
              <a:rPr lang="en-US" dirty="0"/>
              <a:t> </a:t>
            </a:r>
            <a:r>
              <a:rPr lang="en-US" dirty="0" err="1"/>
              <a:t>ya</a:t>
            </a:r>
            <a:r>
              <a:rPr lang="en-US" dirty="0"/>
              <a:t> man `</a:t>
            </a:r>
            <a:r>
              <a:rPr lang="en-US" dirty="0" err="1"/>
              <a:t>ajibat</a:t>
            </a:r>
            <a:r>
              <a:rPr lang="en-US" dirty="0"/>
              <a:t> min </a:t>
            </a:r>
            <a:r>
              <a:rPr lang="en-US" dirty="0" err="1"/>
              <a:t>hamalatihi</a:t>
            </a:r>
            <a:r>
              <a:rPr lang="en-US" dirty="0"/>
              <a:t> fi </a:t>
            </a:r>
            <a:r>
              <a:rPr lang="en-US" dirty="0" err="1"/>
              <a:t>alwagha</a:t>
            </a:r>
            <a:r>
              <a:rPr lang="en-US" dirty="0"/>
              <a:t> </a:t>
            </a:r>
            <a:r>
              <a:rPr lang="en-US" dirty="0" err="1"/>
              <a:t>mala'ikatu</a:t>
            </a:r>
            <a:r>
              <a:rPr lang="en-US" dirty="0"/>
              <a:t> </a:t>
            </a:r>
            <a:r>
              <a:rPr lang="en-US" dirty="0" err="1"/>
              <a:t>alssamawati</a:t>
            </a:r>
            <a:endParaRPr lang="en-US" dirty="0"/>
          </a:p>
        </p:txBody>
      </p:sp>
      <p:sp>
        <p:nvSpPr>
          <p:cNvPr id="10" name="Text Box 13"/>
          <p:cNvSpPr txBox="1">
            <a:spLocks noChangeArrowheads="1"/>
          </p:cNvSpPr>
          <p:nvPr/>
        </p:nvSpPr>
        <p:spPr bwMode="auto">
          <a:xfrm>
            <a:off x="0" y="0"/>
            <a:ext cx="9144000" cy="336550"/>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1600" b="1" dirty="0" smtClean="0">
                <a:solidFill>
                  <a:srgbClr val="FFFF99"/>
                </a:solidFill>
                <a:latin typeface="Trebuchet MS" pitchFamily="34" charset="0"/>
              </a:rPr>
              <a:t>Ziyārat of Imam Ali (A.S) on 17th Rabi’al awwal</a:t>
            </a:r>
            <a:endParaRPr lang="en-US" sz="1600" b="1" dirty="0">
              <a:solidFill>
                <a:srgbClr val="FFFF99"/>
              </a:solidFill>
              <a:latin typeface="Trebuchet MS" pitchFamily="34" charset="0"/>
            </a:endParaRPr>
          </a:p>
        </p:txBody>
      </p:sp>
      <p:sp>
        <p:nvSpPr>
          <p:cNvPr id="13" name="Text Box 13"/>
          <p:cNvSpPr txBox="1">
            <a:spLocks noChangeArrowheads="1"/>
          </p:cNvSpPr>
          <p:nvPr/>
        </p:nvSpPr>
        <p:spPr bwMode="auto">
          <a:xfrm>
            <a:off x="4876800" y="-1002"/>
            <a:ext cx="4267200" cy="337552"/>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r" rtl="1"/>
            <a:r>
              <a:rPr lang="ar-SA" sz="1600" b="1" smtClean="0">
                <a:solidFill>
                  <a:srgbClr val="FFFF99"/>
                </a:solidFill>
                <a:latin typeface="Trebuchet MS" pitchFamily="34" charset="0"/>
              </a:rPr>
              <a:t>زيارة أمير المؤمنين (عليه السلام) يوم ١٧ ربيع الأول</a:t>
            </a:r>
          </a:p>
        </p:txBody>
      </p:sp>
    </p:spTree>
    <p:extLst>
      <p:ext uri="{BB962C8B-B14F-4D97-AF65-F5344CB8AC3E}">
        <p14:creationId xmlns:p14="http://schemas.microsoft.com/office/powerpoint/2010/main" val="118889385"/>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13360" y="914400"/>
            <a:ext cx="8778240" cy="1470025"/>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rtl="1">
              <a:lnSpc>
                <a:spcPts val="5500"/>
              </a:lnSpc>
            </a:pPr>
            <a:r>
              <a:rPr lang="ar-SA" sz="7200" kern="1200" dirty="0">
                <a:latin typeface="Attari_Quran" pitchFamily="2" charset="-78"/>
                <a:ea typeface="+mn-ea"/>
                <a:cs typeface="Attari_Quran" pitchFamily="2" charset="-78"/>
              </a:rPr>
              <a:t>اَلسَّلاَمُ عَلَىٰ </a:t>
            </a:r>
            <a:r>
              <a:rPr lang="ar-SA" sz="7200" kern="1200" dirty="0" err="1">
                <a:latin typeface="Attari_Quran" pitchFamily="2" charset="-78"/>
                <a:ea typeface="+mn-ea"/>
                <a:cs typeface="Attari_Quran" pitchFamily="2" charset="-78"/>
              </a:rPr>
              <a:t>ٱلْبَشِيرِ</a:t>
            </a:r>
            <a:r>
              <a:rPr lang="ar-SA" sz="7200" kern="1200" dirty="0">
                <a:latin typeface="Attari_Quran" pitchFamily="2" charset="-78"/>
                <a:ea typeface="+mn-ea"/>
                <a:cs typeface="Attari_Quran" pitchFamily="2" charset="-78"/>
              </a:rPr>
              <a:t> </a:t>
            </a:r>
            <a:r>
              <a:rPr lang="ar-SA" sz="7200" kern="1200" dirty="0" err="1">
                <a:latin typeface="Attari_Quran" pitchFamily="2" charset="-78"/>
                <a:ea typeface="+mn-ea"/>
                <a:cs typeface="Attari_Quran" pitchFamily="2" charset="-78"/>
              </a:rPr>
              <a:t>ٱلنَّذِيرِ</a:t>
            </a:r>
            <a:endParaRPr lang="en-US" sz="7200" kern="1200" dirty="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743200"/>
            <a:ext cx="8763000" cy="17526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342900" indent="-342900"/>
            <a:r>
              <a:rPr lang="en-US" b="1" kern="1200">
                <a:latin typeface="Arial" pitchFamily="34" charset="0"/>
                <a:ea typeface="MS Mincho" pitchFamily="49" charset="-128"/>
                <a:cs typeface="Arial" pitchFamily="34" charset="0"/>
              </a:rPr>
              <a:t>Peace be upon the bearer of glad tidings, the warner (against Allah’s chastisement),</a:t>
            </a:r>
          </a:p>
        </p:txBody>
      </p:sp>
      <p:sp>
        <p:nvSpPr>
          <p:cNvPr id="7" name="Subtitle 4"/>
          <p:cNvSpPr txBox="1">
            <a:spLocks/>
          </p:cNvSpPr>
          <p:nvPr/>
        </p:nvSpPr>
        <p:spPr bwMode="auto">
          <a:xfrm>
            <a:off x="213360" y="5029200"/>
            <a:ext cx="877824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marL="342900" indent="-342900" algn="ctr">
              <a:spcBef>
                <a:spcPct val="20000"/>
              </a:spcBef>
              <a:buNone/>
              <a:defRPr sz="2400" b="1" i="1">
                <a:solidFill>
                  <a:srgbClr val="000066"/>
                </a:solidFill>
                <a:latin typeface="+mn-lt"/>
                <a:ea typeface="MS Mincho" pitchFamily="49" charset="-128"/>
                <a:cs typeface="+mn-cs"/>
              </a:defRPr>
            </a:lvl1pPr>
            <a:lvl2pPr indent="0" algn="ctr">
              <a:spcBef>
                <a:spcPct val="20000"/>
              </a:spcBef>
              <a:buNone/>
              <a:defRPr sz="2800">
                <a:solidFill>
                  <a:srgbClr val="000066"/>
                </a:solidFill>
                <a:latin typeface="+mn-lt"/>
                <a:cs typeface="+mn-cs"/>
              </a:defRPr>
            </a:lvl2pPr>
            <a:lvl3pPr indent="0" algn="ctr">
              <a:spcBef>
                <a:spcPct val="20000"/>
              </a:spcBef>
              <a:buNone/>
              <a:defRPr sz="2400">
                <a:solidFill>
                  <a:srgbClr val="000066"/>
                </a:solidFill>
                <a:latin typeface="+mn-lt"/>
                <a:cs typeface="+mn-cs"/>
              </a:defRPr>
            </a:lvl3pPr>
            <a:lvl4pPr indent="0" algn="ctr">
              <a:spcBef>
                <a:spcPct val="20000"/>
              </a:spcBef>
              <a:buNone/>
              <a:defRPr sz="2000">
                <a:solidFill>
                  <a:srgbClr val="000066"/>
                </a:solidFill>
                <a:latin typeface="+mn-lt"/>
                <a:cs typeface="+mn-cs"/>
              </a:defRPr>
            </a:lvl4pPr>
            <a:lvl5pPr indent="0" algn="ctr">
              <a:spcBef>
                <a:spcPct val="20000"/>
              </a:spcBef>
              <a:buNone/>
              <a:defRPr sz="2000">
                <a:solidFill>
                  <a:srgbClr val="000066"/>
                </a:solidFill>
                <a:latin typeface="+mn-lt"/>
                <a:cs typeface="+mn-cs"/>
              </a:defRPr>
            </a:lvl5pPr>
            <a:lvl6pPr indent="0" algn="ctr" fontAlgn="base">
              <a:spcBef>
                <a:spcPct val="20000"/>
              </a:spcBef>
              <a:spcAft>
                <a:spcPct val="0"/>
              </a:spcAft>
              <a:buNone/>
              <a:defRPr sz="2000">
                <a:solidFill>
                  <a:srgbClr val="000066"/>
                </a:solidFill>
                <a:latin typeface="+mn-lt"/>
                <a:cs typeface="+mn-cs"/>
              </a:defRPr>
            </a:lvl6pPr>
            <a:lvl7pPr indent="0" algn="ctr" fontAlgn="base">
              <a:spcBef>
                <a:spcPct val="20000"/>
              </a:spcBef>
              <a:spcAft>
                <a:spcPct val="0"/>
              </a:spcAft>
              <a:buNone/>
              <a:defRPr sz="2000">
                <a:solidFill>
                  <a:srgbClr val="000066"/>
                </a:solidFill>
                <a:latin typeface="+mn-lt"/>
                <a:cs typeface="+mn-cs"/>
              </a:defRPr>
            </a:lvl7pPr>
            <a:lvl8pPr indent="0" algn="ctr" fontAlgn="base">
              <a:spcBef>
                <a:spcPct val="20000"/>
              </a:spcBef>
              <a:spcAft>
                <a:spcPct val="0"/>
              </a:spcAft>
              <a:buNone/>
              <a:defRPr sz="2000">
                <a:solidFill>
                  <a:srgbClr val="000066"/>
                </a:solidFill>
                <a:latin typeface="+mn-lt"/>
                <a:cs typeface="+mn-cs"/>
              </a:defRPr>
            </a:lvl8pPr>
            <a:lvl9pPr indent="0" algn="ctr" fontAlgn="base">
              <a:spcBef>
                <a:spcPct val="20000"/>
              </a:spcBef>
              <a:spcAft>
                <a:spcPct val="0"/>
              </a:spcAft>
              <a:buNone/>
              <a:defRPr sz="2000">
                <a:solidFill>
                  <a:srgbClr val="000066"/>
                </a:solidFill>
                <a:latin typeface="+mn-lt"/>
                <a:cs typeface="+mn-cs"/>
              </a:defRPr>
            </a:lvl9pPr>
          </a:lstStyle>
          <a:p>
            <a:r>
              <a:rPr lang="en-US" dirty="0"/>
              <a:t>alssalamu `ala </a:t>
            </a:r>
            <a:r>
              <a:rPr lang="en-US" dirty="0" err="1"/>
              <a:t>albashiri</a:t>
            </a:r>
            <a:r>
              <a:rPr lang="en-US" dirty="0"/>
              <a:t> </a:t>
            </a:r>
            <a:r>
              <a:rPr lang="en-US" dirty="0" err="1"/>
              <a:t>alnnadhiri</a:t>
            </a:r>
            <a:endParaRPr lang="en-US" dirty="0"/>
          </a:p>
        </p:txBody>
      </p:sp>
      <p:sp>
        <p:nvSpPr>
          <p:cNvPr id="10" name="Text Box 13"/>
          <p:cNvSpPr txBox="1">
            <a:spLocks noChangeArrowheads="1"/>
          </p:cNvSpPr>
          <p:nvPr/>
        </p:nvSpPr>
        <p:spPr bwMode="auto">
          <a:xfrm>
            <a:off x="0" y="0"/>
            <a:ext cx="9144000" cy="336550"/>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1600" b="1" dirty="0" smtClean="0">
                <a:solidFill>
                  <a:srgbClr val="FFFF99"/>
                </a:solidFill>
                <a:latin typeface="Trebuchet MS" pitchFamily="34" charset="0"/>
              </a:rPr>
              <a:t>Ziyārat of Imam Ali (A.S) on 17th Rabi’al awwal</a:t>
            </a:r>
            <a:endParaRPr lang="en-US" sz="1600" b="1" dirty="0">
              <a:solidFill>
                <a:srgbClr val="FFFF99"/>
              </a:solidFill>
              <a:latin typeface="Trebuchet MS" pitchFamily="34" charset="0"/>
            </a:endParaRPr>
          </a:p>
        </p:txBody>
      </p:sp>
      <p:sp>
        <p:nvSpPr>
          <p:cNvPr id="13" name="Text Box 13"/>
          <p:cNvSpPr txBox="1">
            <a:spLocks noChangeArrowheads="1"/>
          </p:cNvSpPr>
          <p:nvPr/>
        </p:nvSpPr>
        <p:spPr bwMode="auto">
          <a:xfrm>
            <a:off x="4876800" y="-1002"/>
            <a:ext cx="4267200" cy="337552"/>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r" rtl="1"/>
            <a:r>
              <a:rPr lang="ar-SA" sz="1600" b="1" smtClean="0">
                <a:solidFill>
                  <a:srgbClr val="FFFF99"/>
                </a:solidFill>
                <a:latin typeface="Trebuchet MS" pitchFamily="34" charset="0"/>
              </a:rPr>
              <a:t>زيارة أمير المؤمنين (عليه السلام) يوم ١٧ ربيع الأول</a:t>
            </a:r>
          </a:p>
        </p:txBody>
      </p:sp>
    </p:spTree>
    <p:extLst>
      <p:ext uri="{BB962C8B-B14F-4D97-AF65-F5344CB8AC3E}">
        <p14:creationId xmlns:p14="http://schemas.microsoft.com/office/powerpoint/2010/main" val="3249196254"/>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13360" y="914400"/>
            <a:ext cx="8778240" cy="1470025"/>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rtl="1">
              <a:lnSpc>
                <a:spcPts val="5500"/>
              </a:lnSpc>
            </a:pPr>
            <a:r>
              <a:rPr lang="ar-SA" sz="7200" kern="1200">
                <a:latin typeface="Attari_Quran" pitchFamily="2" charset="-78"/>
                <a:ea typeface="+mn-ea"/>
                <a:cs typeface="Attari_Quran" pitchFamily="2" charset="-78"/>
              </a:rPr>
              <a:t>اَلسَّلاَمُ عَلَيْكَ يَا مَنْ </a:t>
            </a:r>
            <a:r>
              <a:rPr lang="ar-SA" sz="7200" kern="1200" err="1">
                <a:latin typeface="Attari_Quran" pitchFamily="2" charset="-78"/>
                <a:ea typeface="+mn-ea"/>
                <a:cs typeface="Attari_Quran" pitchFamily="2" charset="-78"/>
              </a:rPr>
              <a:t>نَاجَىٰ</a:t>
            </a:r>
            <a:r>
              <a:rPr lang="ar-SA" sz="7200" kern="1200">
                <a:latin typeface="Attari_Quran" pitchFamily="2" charset="-78"/>
                <a:ea typeface="+mn-ea"/>
                <a:cs typeface="Attari_Quran" pitchFamily="2" charset="-78"/>
              </a:rPr>
              <a:t> </a:t>
            </a:r>
            <a:r>
              <a:rPr lang="ar-SA" sz="7200" kern="1200" err="1">
                <a:latin typeface="Attari_Quran" pitchFamily="2" charset="-78"/>
                <a:ea typeface="+mn-ea"/>
                <a:cs typeface="Attari_Quran" pitchFamily="2" charset="-78"/>
              </a:rPr>
              <a:t>ٱلرَّسُولَ</a:t>
            </a:r>
            <a:r>
              <a:rPr lang="ar-SA" sz="7200" kern="1200">
                <a:latin typeface="Attari_Quran" pitchFamily="2" charset="-78"/>
                <a:ea typeface="+mn-ea"/>
                <a:cs typeface="Attari_Quran" pitchFamily="2" charset="-78"/>
              </a:rPr>
              <a:t> فَقَدَّمَ بَيْنَ يَدَيْ نَجْوَاهُ </a:t>
            </a:r>
            <a:r>
              <a:rPr lang="ar-SA" sz="7200" kern="1200" err="1">
                <a:latin typeface="Attari_Quran" pitchFamily="2" charset="-78"/>
                <a:ea typeface="+mn-ea"/>
                <a:cs typeface="Attari_Quran" pitchFamily="2" charset="-78"/>
              </a:rPr>
              <a:t>ٱلصَّدَقَاتِ</a:t>
            </a:r>
            <a:endParaRPr lang="en-US" sz="72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743200"/>
            <a:ext cx="8763000" cy="17526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342900" indent="-342900"/>
            <a:r>
              <a:rPr lang="en-US" b="1" kern="1200">
                <a:latin typeface="Arial" pitchFamily="34" charset="0"/>
                <a:ea typeface="MS Mincho" pitchFamily="49" charset="-128"/>
                <a:cs typeface="Arial" pitchFamily="34" charset="0"/>
              </a:rPr>
              <a:t>Peace be upon you, O he who offered something in charity when he talked confidentially with the Messenger.</a:t>
            </a:r>
          </a:p>
        </p:txBody>
      </p:sp>
      <p:sp>
        <p:nvSpPr>
          <p:cNvPr id="7" name="Subtitle 4"/>
          <p:cNvSpPr txBox="1">
            <a:spLocks/>
          </p:cNvSpPr>
          <p:nvPr/>
        </p:nvSpPr>
        <p:spPr bwMode="auto">
          <a:xfrm>
            <a:off x="213360" y="5029200"/>
            <a:ext cx="877824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marL="342900" indent="-342900" algn="ctr">
              <a:spcBef>
                <a:spcPct val="20000"/>
              </a:spcBef>
              <a:buNone/>
              <a:defRPr sz="2400" b="1" i="1">
                <a:solidFill>
                  <a:srgbClr val="000066"/>
                </a:solidFill>
                <a:latin typeface="+mn-lt"/>
                <a:ea typeface="MS Mincho" pitchFamily="49" charset="-128"/>
                <a:cs typeface="+mn-cs"/>
              </a:defRPr>
            </a:lvl1pPr>
            <a:lvl2pPr indent="0" algn="ctr">
              <a:spcBef>
                <a:spcPct val="20000"/>
              </a:spcBef>
              <a:buNone/>
              <a:defRPr sz="2800">
                <a:solidFill>
                  <a:srgbClr val="000066"/>
                </a:solidFill>
                <a:latin typeface="+mn-lt"/>
                <a:cs typeface="+mn-cs"/>
              </a:defRPr>
            </a:lvl2pPr>
            <a:lvl3pPr indent="0" algn="ctr">
              <a:spcBef>
                <a:spcPct val="20000"/>
              </a:spcBef>
              <a:buNone/>
              <a:defRPr sz="2400">
                <a:solidFill>
                  <a:srgbClr val="000066"/>
                </a:solidFill>
                <a:latin typeface="+mn-lt"/>
                <a:cs typeface="+mn-cs"/>
              </a:defRPr>
            </a:lvl3pPr>
            <a:lvl4pPr indent="0" algn="ctr">
              <a:spcBef>
                <a:spcPct val="20000"/>
              </a:spcBef>
              <a:buNone/>
              <a:defRPr sz="2000">
                <a:solidFill>
                  <a:srgbClr val="000066"/>
                </a:solidFill>
                <a:latin typeface="+mn-lt"/>
                <a:cs typeface="+mn-cs"/>
              </a:defRPr>
            </a:lvl4pPr>
            <a:lvl5pPr indent="0" algn="ctr">
              <a:spcBef>
                <a:spcPct val="20000"/>
              </a:spcBef>
              <a:buNone/>
              <a:defRPr sz="2000">
                <a:solidFill>
                  <a:srgbClr val="000066"/>
                </a:solidFill>
                <a:latin typeface="+mn-lt"/>
                <a:cs typeface="+mn-cs"/>
              </a:defRPr>
            </a:lvl5pPr>
            <a:lvl6pPr indent="0" algn="ctr" fontAlgn="base">
              <a:spcBef>
                <a:spcPct val="20000"/>
              </a:spcBef>
              <a:spcAft>
                <a:spcPct val="0"/>
              </a:spcAft>
              <a:buNone/>
              <a:defRPr sz="2000">
                <a:solidFill>
                  <a:srgbClr val="000066"/>
                </a:solidFill>
                <a:latin typeface="+mn-lt"/>
                <a:cs typeface="+mn-cs"/>
              </a:defRPr>
            </a:lvl6pPr>
            <a:lvl7pPr indent="0" algn="ctr" fontAlgn="base">
              <a:spcBef>
                <a:spcPct val="20000"/>
              </a:spcBef>
              <a:spcAft>
                <a:spcPct val="0"/>
              </a:spcAft>
              <a:buNone/>
              <a:defRPr sz="2000">
                <a:solidFill>
                  <a:srgbClr val="000066"/>
                </a:solidFill>
                <a:latin typeface="+mn-lt"/>
                <a:cs typeface="+mn-cs"/>
              </a:defRPr>
            </a:lvl7pPr>
            <a:lvl8pPr indent="0" algn="ctr" fontAlgn="base">
              <a:spcBef>
                <a:spcPct val="20000"/>
              </a:spcBef>
              <a:spcAft>
                <a:spcPct val="0"/>
              </a:spcAft>
              <a:buNone/>
              <a:defRPr sz="2000">
                <a:solidFill>
                  <a:srgbClr val="000066"/>
                </a:solidFill>
                <a:latin typeface="+mn-lt"/>
                <a:cs typeface="+mn-cs"/>
              </a:defRPr>
            </a:lvl8pPr>
            <a:lvl9pPr indent="0" algn="ctr" fontAlgn="base">
              <a:spcBef>
                <a:spcPct val="20000"/>
              </a:spcBef>
              <a:spcAft>
                <a:spcPct val="0"/>
              </a:spcAft>
              <a:buNone/>
              <a:defRPr sz="2000">
                <a:solidFill>
                  <a:srgbClr val="000066"/>
                </a:solidFill>
                <a:latin typeface="+mn-lt"/>
                <a:cs typeface="+mn-cs"/>
              </a:defRPr>
            </a:lvl9pPr>
          </a:lstStyle>
          <a:p>
            <a:r>
              <a:rPr lang="en-US" dirty="0"/>
              <a:t>alssalamu `</a:t>
            </a:r>
            <a:r>
              <a:rPr lang="en-US" dirty="0" err="1"/>
              <a:t>alayka</a:t>
            </a:r>
            <a:r>
              <a:rPr lang="en-US" dirty="0"/>
              <a:t> </a:t>
            </a:r>
            <a:r>
              <a:rPr lang="en-US" dirty="0" err="1"/>
              <a:t>ya</a:t>
            </a:r>
            <a:r>
              <a:rPr lang="en-US" dirty="0"/>
              <a:t> man </a:t>
            </a:r>
            <a:r>
              <a:rPr lang="en-US" dirty="0" err="1"/>
              <a:t>naja</a:t>
            </a:r>
            <a:r>
              <a:rPr lang="en-US" dirty="0"/>
              <a:t> </a:t>
            </a:r>
            <a:r>
              <a:rPr lang="en-US" dirty="0" err="1"/>
              <a:t>alrrasula</a:t>
            </a:r>
            <a:r>
              <a:rPr lang="en-US" dirty="0"/>
              <a:t> </a:t>
            </a:r>
            <a:r>
              <a:rPr lang="en-US" dirty="0" err="1"/>
              <a:t>faqaddama</a:t>
            </a:r>
            <a:r>
              <a:rPr lang="en-US" dirty="0"/>
              <a:t> </a:t>
            </a:r>
            <a:r>
              <a:rPr lang="en-US" dirty="0" err="1"/>
              <a:t>bayna</a:t>
            </a:r>
            <a:r>
              <a:rPr lang="en-US" dirty="0"/>
              <a:t> </a:t>
            </a:r>
            <a:r>
              <a:rPr lang="en-US" dirty="0" err="1"/>
              <a:t>yaday</a:t>
            </a:r>
            <a:r>
              <a:rPr lang="en-US" dirty="0"/>
              <a:t> </a:t>
            </a:r>
            <a:r>
              <a:rPr lang="en-US" dirty="0" err="1"/>
              <a:t>najwahu</a:t>
            </a:r>
            <a:r>
              <a:rPr lang="en-US" dirty="0"/>
              <a:t> </a:t>
            </a:r>
            <a:r>
              <a:rPr lang="en-US" dirty="0" err="1"/>
              <a:t>alssadaqati</a:t>
            </a:r>
            <a:endParaRPr lang="en-US" dirty="0"/>
          </a:p>
        </p:txBody>
      </p:sp>
      <p:sp>
        <p:nvSpPr>
          <p:cNvPr id="10" name="Text Box 13"/>
          <p:cNvSpPr txBox="1">
            <a:spLocks noChangeArrowheads="1"/>
          </p:cNvSpPr>
          <p:nvPr/>
        </p:nvSpPr>
        <p:spPr bwMode="auto">
          <a:xfrm>
            <a:off x="0" y="0"/>
            <a:ext cx="9144000" cy="336550"/>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1600" b="1" dirty="0" smtClean="0">
                <a:solidFill>
                  <a:srgbClr val="FFFF99"/>
                </a:solidFill>
                <a:latin typeface="Trebuchet MS" pitchFamily="34" charset="0"/>
              </a:rPr>
              <a:t>Ziyārat of Imam Ali (A.S) on 17th Rabi’al awwal</a:t>
            </a:r>
            <a:endParaRPr lang="en-US" sz="1600" b="1" dirty="0">
              <a:solidFill>
                <a:srgbClr val="FFFF99"/>
              </a:solidFill>
              <a:latin typeface="Trebuchet MS" pitchFamily="34" charset="0"/>
            </a:endParaRPr>
          </a:p>
        </p:txBody>
      </p:sp>
      <p:sp>
        <p:nvSpPr>
          <p:cNvPr id="13" name="Text Box 13"/>
          <p:cNvSpPr txBox="1">
            <a:spLocks noChangeArrowheads="1"/>
          </p:cNvSpPr>
          <p:nvPr/>
        </p:nvSpPr>
        <p:spPr bwMode="auto">
          <a:xfrm>
            <a:off x="4876800" y="-1002"/>
            <a:ext cx="4267200" cy="337552"/>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r" rtl="1"/>
            <a:r>
              <a:rPr lang="ar-SA" sz="1600" b="1" smtClean="0">
                <a:solidFill>
                  <a:srgbClr val="FFFF99"/>
                </a:solidFill>
                <a:latin typeface="Trebuchet MS" pitchFamily="34" charset="0"/>
              </a:rPr>
              <a:t>زيارة أمير المؤمنين (عليه السلام) يوم ١٧ ربيع الأول</a:t>
            </a:r>
          </a:p>
        </p:txBody>
      </p:sp>
    </p:spTree>
    <p:extLst>
      <p:ext uri="{BB962C8B-B14F-4D97-AF65-F5344CB8AC3E}">
        <p14:creationId xmlns:p14="http://schemas.microsoft.com/office/powerpoint/2010/main" val="313311966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13360" y="914400"/>
            <a:ext cx="8778240" cy="1470025"/>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rtl="1">
              <a:lnSpc>
                <a:spcPts val="5500"/>
              </a:lnSpc>
            </a:pPr>
            <a:r>
              <a:rPr lang="ar-SA" sz="7200" kern="1200">
                <a:latin typeface="Attari_Quran" pitchFamily="2" charset="-78"/>
                <a:ea typeface="+mn-ea"/>
                <a:cs typeface="Attari_Quran" pitchFamily="2" charset="-78"/>
              </a:rPr>
              <a:t>اَلسَّلاَمُ عَلَيْكَ يَا وَالِدَ </a:t>
            </a:r>
            <a:r>
              <a:rPr lang="ar-SA" sz="7200" kern="1200" err="1">
                <a:latin typeface="Attari_Quran" pitchFamily="2" charset="-78"/>
                <a:ea typeface="+mn-ea"/>
                <a:cs typeface="Attari_Quran" pitchFamily="2" charset="-78"/>
              </a:rPr>
              <a:t>ٱلائِمَّةِ</a:t>
            </a:r>
            <a:r>
              <a:rPr lang="ar-SA" sz="7200" kern="1200">
                <a:latin typeface="Attari_Quran" pitchFamily="2" charset="-78"/>
                <a:ea typeface="+mn-ea"/>
                <a:cs typeface="Attari_Quran" pitchFamily="2" charset="-78"/>
              </a:rPr>
              <a:t> </a:t>
            </a:r>
            <a:r>
              <a:rPr lang="ar-SA" sz="7200" kern="1200" err="1">
                <a:latin typeface="Attari_Quran" pitchFamily="2" charset="-78"/>
                <a:ea typeface="+mn-ea"/>
                <a:cs typeface="Attari_Quran" pitchFamily="2" charset="-78"/>
              </a:rPr>
              <a:t>ٱلْبَرَرَةِ</a:t>
            </a:r>
            <a:r>
              <a:rPr lang="ar-SA" sz="7200" kern="1200">
                <a:latin typeface="Attari_Quran" pitchFamily="2" charset="-78"/>
                <a:ea typeface="+mn-ea"/>
                <a:cs typeface="Attari_Quran" pitchFamily="2" charset="-78"/>
              </a:rPr>
              <a:t> </a:t>
            </a:r>
            <a:r>
              <a:rPr lang="ar-SA" sz="7200" kern="1200" err="1">
                <a:latin typeface="Attari_Quran" pitchFamily="2" charset="-78"/>
                <a:ea typeface="+mn-ea"/>
                <a:cs typeface="Attari_Quran" pitchFamily="2" charset="-78"/>
              </a:rPr>
              <a:t>ٱلسَّادَاتِ</a:t>
            </a:r>
            <a:endParaRPr lang="en-US" sz="72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743200"/>
            <a:ext cx="8763000" cy="17526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342900" indent="-342900"/>
            <a:r>
              <a:rPr lang="en-US" b="1" kern="1200">
                <a:latin typeface="Arial" pitchFamily="34" charset="0"/>
                <a:ea typeface="MS Mincho" pitchFamily="49" charset="-128"/>
                <a:cs typeface="Arial" pitchFamily="34" charset="0"/>
              </a:rPr>
              <a:t>Peace be upon you, O father of the Imams, the virtuous masters.</a:t>
            </a:r>
          </a:p>
        </p:txBody>
      </p:sp>
      <p:sp>
        <p:nvSpPr>
          <p:cNvPr id="7" name="Subtitle 4"/>
          <p:cNvSpPr txBox="1">
            <a:spLocks/>
          </p:cNvSpPr>
          <p:nvPr/>
        </p:nvSpPr>
        <p:spPr bwMode="auto">
          <a:xfrm>
            <a:off x="213360" y="5029200"/>
            <a:ext cx="877824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marL="342900" indent="-342900" algn="ctr">
              <a:spcBef>
                <a:spcPct val="20000"/>
              </a:spcBef>
              <a:buNone/>
              <a:defRPr sz="2400" b="1" i="1">
                <a:solidFill>
                  <a:srgbClr val="000066"/>
                </a:solidFill>
                <a:latin typeface="+mn-lt"/>
                <a:ea typeface="MS Mincho" pitchFamily="49" charset="-128"/>
                <a:cs typeface="+mn-cs"/>
              </a:defRPr>
            </a:lvl1pPr>
            <a:lvl2pPr indent="0" algn="ctr">
              <a:spcBef>
                <a:spcPct val="20000"/>
              </a:spcBef>
              <a:buNone/>
              <a:defRPr sz="2800">
                <a:solidFill>
                  <a:srgbClr val="000066"/>
                </a:solidFill>
                <a:latin typeface="+mn-lt"/>
                <a:cs typeface="+mn-cs"/>
              </a:defRPr>
            </a:lvl2pPr>
            <a:lvl3pPr indent="0" algn="ctr">
              <a:spcBef>
                <a:spcPct val="20000"/>
              </a:spcBef>
              <a:buNone/>
              <a:defRPr sz="2400">
                <a:solidFill>
                  <a:srgbClr val="000066"/>
                </a:solidFill>
                <a:latin typeface="+mn-lt"/>
                <a:cs typeface="+mn-cs"/>
              </a:defRPr>
            </a:lvl3pPr>
            <a:lvl4pPr indent="0" algn="ctr">
              <a:spcBef>
                <a:spcPct val="20000"/>
              </a:spcBef>
              <a:buNone/>
              <a:defRPr sz="2000">
                <a:solidFill>
                  <a:srgbClr val="000066"/>
                </a:solidFill>
                <a:latin typeface="+mn-lt"/>
                <a:cs typeface="+mn-cs"/>
              </a:defRPr>
            </a:lvl4pPr>
            <a:lvl5pPr indent="0" algn="ctr">
              <a:spcBef>
                <a:spcPct val="20000"/>
              </a:spcBef>
              <a:buNone/>
              <a:defRPr sz="2000">
                <a:solidFill>
                  <a:srgbClr val="000066"/>
                </a:solidFill>
                <a:latin typeface="+mn-lt"/>
                <a:cs typeface="+mn-cs"/>
              </a:defRPr>
            </a:lvl5pPr>
            <a:lvl6pPr indent="0" algn="ctr" fontAlgn="base">
              <a:spcBef>
                <a:spcPct val="20000"/>
              </a:spcBef>
              <a:spcAft>
                <a:spcPct val="0"/>
              </a:spcAft>
              <a:buNone/>
              <a:defRPr sz="2000">
                <a:solidFill>
                  <a:srgbClr val="000066"/>
                </a:solidFill>
                <a:latin typeface="+mn-lt"/>
                <a:cs typeface="+mn-cs"/>
              </a:defRPr>
            </a:lvl6pPr>
            <a:lvl7pPr indent="0" algn="ctr" fontAlgn="base">
              <a:spcBef>
                <a:spcPct val="20000"/>
              </a:spcBef>
              <a:spcAft>
                <a:spcPct val="0"/>
              </a:spcAft>
              <a:buNone/>
              <a:defRPr sz="2000">
                <a:solidFill>
                  <a:srgbClr val="000066"/>
                </a:solidFill>
                <a:latin typeface="+mn-lt"/>
                <a:cs typeface="+mn-cs"/>
              </a:defRPr>
            </a:lvl7pPr>
            <a:lvl8pPr indent="0" algn="ctr" fontAlgn="base">
              <a:spcBef>
                <a:spcPct val="20000"/>
              </a:spcBef>
              <a:spcAft>
                <a:spcPct val="0"/>
              </a:spcAft>
              <a:buNone/>
              <a:defRPr sz="2000">
                <a:solidFill>
                  <a:srgbClr val="000066"/>
                </a:solidFill>
                <a:latin typeface="+mn-lt"/>
                <a:cs typeface="+mn-cs"/>
              </a:defRPr>
            </a:lvl8pPr>
            <a:lvl9pPr indent="0" algn="ctr" fontAlgn="base">
              <a:spcBef>
                <a:spcPct val="20000"/>
              </a:spcBef>
              <a:spcAft>
                <a:spcPct val="0"/>
              </a:spcAft>
              <a:buNone/>
              <a:defRPr sz="2000">
                <a:solidFill>
                  <a:srgbClr val="000066"/>
                </a:solidFill>
                <a:latin typeface="+mn-lt"/>
                <a:cs typeface="+mn-cs"/>
              </a:defRPr>
            </a:lvl9pPr>
          </a:lstStyle>
          <a:p>
            <a:r>
              <a:rPr lang="it-IT"/>
              <a:t>alssalamu `alayka ya walida al-a'immati albararati alssadati</a:t>
            </a:r>
            <a:endParaRPr lang="en-US"/>
          </a:p>
        </p:txBody>
      </p:sp>
      <p:sp>
        <p:nvSpPr>
          <p:cNvPr id="10" name="Text Box 13"/>
          <p:cNvSpPr txBox="1">
            <a:spLocks noChangeArrowheads="1"/>
          </p:cNvSpPr>
          <p:nvPr/>
        </p:nvSpPr>
        <p:spPr bwMode="auto">
          <a:xfrm>
            <a:off x="0" y="0"/>
            <a:ext cx="9144000" cy="336550"/>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1600" b="1" dirty="0" smtClean="0">
                <a:solidFill>
                  <a:srgbClr val="FFFF99"/>
                </a:solidFill>
                <a:latin typeface="Trebuchet MS" pitchFamily="34" charset="0"/>
              </a:rPr>
              <a:t>Ziyārat of Imam Ali (A.S) on 17th Rabi’al awwal</a:t>
            </a:r>
            <a:endParaRPr lang="en-US" sz="1600" b="1" dirty="0">
              <a:solidFill>
                <a:srgbClr val="FFFF99"/>
              </a:solidFill>
              <a:latin typeface="Trebuchet MS" pitchFamily="34" charset="0"/>
            </a:endParaRPr>
          </a:p>
        </p:txBody>
      </p:sp>
      <p:sp>
        <p:nvSpPr>
          <p:cNvPr id="13" name="Text Box 13"/>
          <p:cNvSpPr txBox="1">
            <a:spLocks noChangeArrowheads="1"/>
          </p:cNvSpPr>
          <p:nvPr/>
        </p:nvSpPr>
        <p:spPr bwMode="auto">
          <a:xfrm>
            <a:off x="4876800" y="-1002"/>
            <a:ext cx="4267200" cy="337552"/>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r" rtl="1"/>
            <a:r>
              <a:rPr lang="ar-SA" sz="1600" b="1" smtClean="0">
                <a:solidFill>
                  <a:srgbClr val="FFFF99"/>
                </a:solidFill>
                <a:latin typeface="Trebuchet MS" pitchFamily="34" charset="0"/>
              </a:rPr>
              <a:t>زيارة أمير المؤمنين (عليه السلام) يوم ١٧ ربيع الأول</a:t>
            </a:r>
          </a:p>
        </p:txBody>
      </p:sp>
    </p:spTree>
    <p:extLst>
      <p:ext uri="{BB962C8B-B14F-4D97-AF65-F5344CB8AC3E}">
        <p14:creationId xmlns:p14="http://schemas.microsoft.com/office/powerpoint/2010/main" val="172970384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13360" y="914400"/>
            <a:ext cx="8778240" cy="1470025"/>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rtl="1">
              <a:lnSpc>
                <a:spcPts val="5500"/>
              </a:lnSpc>
            </a:pPr>
            <a:r>
              <a:rPr lang="ar-SA" sz="7200" kern="1200">
                <a:latin typeface="Attari_Quran" pitchFamily="2" charset="-78"/>
                <a:ea typeface="+mn-ea"/>
                <a:cs typeface="Attari_Quran" pitchFamily="2" charset="-78"/>
              </a:rPr>
              <a:t>وَرَحْمَةُ </a:t>
            </a:r>
            <a:r>
              <a:rPr lang="ar-SA" sz="7200" kern="1200" err="1">
                <a:latin typeface="Attari_Quran" pitchFamily="2" charset="-78"/>
                <a:ea typeface="+mn-ea"/>
                <a:cs typeface="Attari_Quran" pitchFamily="2" charset="-78"/>
              </a:rPr>
              <a:t>ٱللَّهِ</a:t>
            </a:r>
            <a:r>
              <a:rPr lang="ar-SA" sz="7200" kern="1200">
                <a:latin typeface="Attari_Quran" pitchFamily="2" charset="-78"/>
                <a:ea typeface="+mn-ea"/>
                <a:cs typeface="Attari_Quran" pitchFamily="2" charset="-78"/>
              </a:rPr>
              <a:t> وَبَرَكَاتُهُ</a:t>
            </a:r>
            <a:endParaRPr lang="en-US" sz="72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743200"/>
            <a:ext cx="8763000" cy="17526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342900" indent="-342900"/>
            <a:r>
              <a:rPr lang="en-US" b="1" kern="1200">
                <a:latin typeface="Arial" pitchFamily="34" charset="0"/>
                <a:ea typeface="MS Mincho" pitchFamily="49" charset="-128"/>
                <a:cs typeface="Arial" pitchFamily="34" charset="0"/>
              </a:rPr>
              <a:t>Allah’s mercy and blessings be upon you.</a:t>
            </a:r>
          </a:p>
        </p:txBody>
      </p:sp>
      <p:sp>
        <p:nvSpPr>
          <p:cNvPr id="7" name="Subtitle 4"/>
          <p:cNvSpPr txBox="1">
            <a:spLocks/>
          </p:cNvSpPr>
          <p:nvPr/>
        </p:nvSpPr>
        <p:spPr bwMode="auto">
          <a:xfrm>
            <a:off x="213360" y="5029200"/>
            <a:ext cx="877824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marL="342900" indent="-342900" algn="ctr">
              <a:spcBef>
                <a:spcPct val="20000"/>
              </a:spcBef>
              <a:buNone/>
              <a:defRPr sz="2400" b="1" i="1">
                <a:solidFill>
                  <a:srgbClr val="000066"/>
                </a:solidFill>
                <a:latin typeface="+mn-lt"/>
                <a:ea typeface="MS Mincho" pitchFamily="49" charset="-128"/>
                <a:cs typeface="+mn-cs"/>
              </a:defRPr>
            </a:lvl1pPr>
            <a:lvl2pPr indent="0" algn="ctr">
              <a:spcBef>
                <a:spcPct val="20000"/>
              </a:spcBef>
              <a:buNone/>
              <a:defRPr sz="2800">
                <a:solidFill>
                  <a:srgbClr val="000066"/>
                </a:solidFill>
                <a:latin typeface="+mn-lt"/>
                <a:cs typeface="+mn-cs"/>
              </a:defRPr>
            </a:lvl2pPr>
            <a:lvl3pPr indent="0" algn="ctr">
              <a:spcBef>
                <a:spcPct val="20000"/>
              </a:spcBef>
              <a:buNone/>
              <a:defRPr sz="2400">
                <a:solidFill>
                  <a:srgbClr val="000066"/>
                </a:solidFill>
                <a:latin typeface="+mn-lt"/>
                <a:cs typeface="+mn-cs"/>
              </a:defRPr>
            </a:lvl3pPr>
            <a:lvl4pPr indent="0" algn="ctr">
              <a:spcBef>
                <a:spcPct val="20000"/>
              </a:spcBef>
              <a:buNone/>
              <a:defRPr sz="2000">
                <a:solidFill>
                  <a:srgbClr val="000066"/>
                </a:solidFill>
                <a:latin typeface="+mn-lt"/>
                <a:cs typeface="+mn-cs"/>
              </a:defRPr>
            </a:lvl4pPr>
            <a:lvl5pPr indent="0" algn="ctr">
              <a:spcBef>
                <a:spcPct val="20000"/>
              </a:spcBef>
              <a:buNone/>
              <a:defRPr sz="2000">
                <a:solidFill>
                  <a:srgbClr val="000066"/>
                </a:solidFill>
                <a:latin typeface="+mn-lt"/>
                <a:cs typeface="+mn-cs"/>
              </a:defRPr>
            </a:lvl5pPr>
            <a:lvl6pPr indent="0" algn="ctr" fontAlgn="base">
              <a:spcBef>
                <a:spcPct val="20000"/>
              </a:spcBef>
              <a:spcAft>
                <a:spcPct val="0"/>
              </a:spcAft>
              <a:buNone/>
              <a:defRPr sz="2000">
                <a:solidFill>
                  <a:srgbClr val="000066"/>
                </a:solidFill>
                <a:latin typeface="+mn-lt"/>
                <a:cs typeface="+mn-cs"/>
              </a:defRPr>
            </a:lvl6pPr>
            <a:lvl7pPr indent="0" algn="ctr" fontAlgn="base">
              <a:spcBef>
                <a:spcPct val="20000"/>
              </a:spcBef>
              <a:spcAft>
                <a:spcPct val="0"/>
              </a:spcAft>
              <a:buNone/>
              <a:defRPr sz="2000">
                <a:solidFill>
                  <a:srgbClr val="000066"/>
                </a:solidFill>
                <a:latin typeface="+mn-lt"/>
                <a:cs typeface="+mn-cs"/>
              </a:defRPr>
            </a:lvl7pPr>
            <a:lvl8pPr indent="0" algn="ctr" fontAlgn="base">
              <a:spcBef>
                <a:spcPct val="20000"/>
              </a:spcBef>
              <a:spcAft>
                <a:spcPct val="0"/>
              </a:spcAft>
              <a:buNone/>
              <a:defRPr sz="2000">
                <a:solidFill>
                  <a:srgbClr val="000066"/>
                </a:solidFill>
                <a:latin typeface="+mn-lt"/>
                <a:cs typeface="+mn-cs"/>
              </a:defRPr>
            </a:lvl8pPr>
            <a:lvl9pPr indent="0" algn="ctr" fontAlgn="base">
              <a:spcBef>
                <a:spcPct val="20000"/>
              </a:spcBef>
              <a:spcAft>
                <a:spcPct val="0"/>
              </a:spcAft>
              <a:buNone/>
              <a:defRPr sz="2000">
                <a:solidFill>
                  <a:srgbClr val="000066"/>
                </a:solidFill>
                <a:latin typeface="+mn-lt"/>
                <a:cs typeface="+mn-cs"/>
              </a:defRPr>
            </a:lvl9pPr>
          </a:lstStyle>
          <a:p>
            <a:r>
              <a:rPr lang="fi-FI"/>
              <a:t>wa rahmatu allahi wa barakatuhu</a:t>
            </a:r>
            <a:endParaRPr lang="en-US"/>
          </a:p>
        </p:txBody>
      </p:sp>
      <p:sp>
        <p:nvSpPr>
          <p:cNvPr id="10" name="Text Box 13"/>
          <p:cNvSpPr txBox="1">
            <a:spLocks noChangeArrowheads="1"/>
          </p:cNvSpPr>
          <p:nvPr/>
        </p:nvSpPr>
        <p:spPr bwMode="auto">
          <a:xfrm>
            <a:off x="0" y="0"/>
            <a:ext cx="9144000" cy="336550"/>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1600" b="1" dirty="0" smtClean="0">
                <a:solidFill>
                  <a:srgbClr val="FFFF99"/>
                </a:solidFill>
                <a:latin typeface="Trebuchet MS" pitchFamily="34" charset="0"/>
              </a:rPr>
              <a:t>Ziyārat of Imam Ali (A.S) on 17th Rabi’al awwal</a:t>
            </a:r>
            <a:endParaRPr lang="en-US" sz="1600" b="1" dirty="0">
              <a:solidFill>
                <a:srgbClr val="FFFF99"/>
              </a:solidFill>
              <a:latin typeface="Trebuchet MS" pitchFamily="34" charset="0"/>
            </a:endParaRPr>
          </a:p>
        </p:txBody>
      </p:sp>
      <p:sp>
        <p:nvSpPr>
          <p:cNvPr id="13" name="Text Box 13"/>
          <p:cNvSpPr txBox="1">
            <a:spLocks noChangeArrowheads="1"/>
          </p:cNvSpPr>
          <p:nvPr/>
        </p:nvSpPr>
        <p:spPr bwMode="auto">
          <a:xfrm>
            <a:off x="4876800" y="-1002"/>
            <a:ext cx="4267200" cy="337552"/>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r" rtl="1"/>
            <a:r>
              <a:rPr lang="ar-SA" sz="1600" b="1" smtClean="0">
                <a:solidFill>
                  <a:srgbClr val="FFFF99"/>
                </a:solidFill>
                <a:latin typeface="Trebuchet MS" pitchFamily="34" charset="0"/>
              </a:rPr>
              <a:t>زيارة أمير المؤمنين (عليه السلام) يوم ١٧ ربيع الأول</a:t>
            </a:r>
          </a:p>
        </p:txBody>
      </p:sp>
    </p:spTree>
    <p:extLst>
      <p:ext uri="{BB962C8B-B14F-4D97-AF65-F5344CB8AC3E}">
        <p14:creationId xmlns:p14="http://schemas.microsoft.com/office/powerpoint/2010/main" val="330315673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13360" y="914400"/>
            <a:ext cx="8778240" cy="1470025"/>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rtl="1">
              <a:lnSpc>
                <a:spcPts val="5500"/>
              </a:lnSpc>
            </a:pPr>
            <a:r>
              <a:rPr lang="ar-SA" sz="7200" kern="1200">
                <a:latin typeface="Attari_Quran" pitchFamily="2" charset="-78"/>
                <a:ea typeface="+mn-ea"/>
                <a:cs typeface="Attari_Quran" pitchFamily="2" charset="-78"/>
              </a:rPr>
              <a:t>اَلسَّلاَمُ عَلَيْكَ يَا تَالِيَ </a:t>
            </a:r>
            <a:r>
              <a:rPr lang="ar-SA" sz="7200" kern="1200" err="1">
                <a:latin typeface="Attari_Quran" pitchFamily="2" charset="-78"/>
                <a:ea typeface="+mn-ea"/>
                <a:cs typeface="Attari_Quran" pitchFamily="2" charset="-78"/>
              </a:rPr>
              <a:t>ٱلْمَبْعُوثِ</a:t>
            </a:r>
            <a:endParaRPr lang="en-US" sz="72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743200"/>
            <a:ext cx="8763000" cy="17526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342900" indent="-342900"/>
            <a:r>
              <a:rPr lang="en-US" b="1" kern="1200">
                <a:latin typeface="Arial" pitchFamily="34" charset="0"/>
                <a:ea typeface="MS Mincho" pitchFamily="49" charset="-128"/>
                <a:cs typeface="Arial" pitchFamily="34" charset="0"/>
              </a:rPr>
              <a:t>Peace be upon you, O one coming immediately after the Messenger.</a:t>
            </a:r>
          </a:p>
        </p:txBody>
      </p:sp>
      <p:sp>
        <p:nvSpPr>
          <p:cNvPr id="7" name="Subtitle 4"/>
          <p:cNvSpPr txBox="1">
            <a:spLocks/>
          </p:cNvSpPr>
          <p:nvPr/>
        </p:nvSpPr>
        <p:spPr bwMode="auto">
          <a:xfrm>
            <a:off x="213360" y="5029200"/>
            <a:ext cx="877824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marL="342900" indent="-342900" algn="ctr">
              <a:spcBef>
                <a:spcPct val="20000"/>
              </a:spcBef>
              <a:buNone/>
              <a:defRPr sz="2400" b="1" i="1">
                <a:solidFill>
                  <a:srgbClr val="000066"/>
                </a:solidFill>
                <a:latin typeface="+mn-lt"/>
                <a:ea typeface="MS Mincho" pitchFamily="49" charset="-128"/>
                <a:cs typeface="+mn-cs"/>
              </a:defRPr>
            </a:lvl1pPr>
            <a:lvl2pPr indent="0" algn="ctr">
              <a:spcBef>
                <a:spcPct val="20000"/>
              </a:spcBef>
              <a:buNone/>
              <a:defRPr sz="2800">
                <a:solidFill>
                  <a:srgbClr val="000066"/>
                </a:solidFill>
                <a:latin typeface="+mn-lt"/>
                <a:cs typeface="+mn-cs"/>
              </a:defRPr>
            </a:lvl2pPr>
            <a:lvl3pPr indent="0" algn="ctr">
              <a:spcBef>
                <a:spcPct val="20000"/>
              </a:spcBef>
              <a:buNone/>
              <a:defRPr sz="2400">
                <a:solidFill>
                  <a:srgbClr val="000066"/>
                </a:solidFill>
                <a:latin typeface="+mn-lt"/>
                <a:cs typeface="+mn-cs"/>
              </a:defRPr>
            </a:lvl3pPr>
            <a:lvl4pPr indent="0" algn="ctr">
              <a:spcBef>
                <a:spcPct val="20000"/>
              </a:spcBef>
              <a:buNone/>
              <a:defRPr sz="2000">
                <a:solidFill>
                  <a:srgbClr val="000066"/>
                </a:solidFill>
                <a:latin typeface="+mn-lt"/>
                <a:cs typeface="+mn-cs"/>
              </a:defRPr>
            </a:lvl4pPr>
            <a:lvl5pPr indent="0" algn="ctr">
              <a:spcBef>
                <a:spcPct val="20000"/>
              </a:spcBef>
              <a:buNone/>
              <a:defRPr sz="2000">
                <a:solidFill>
                  <a:srgbClr val="000066"/>
                </a:solidFill>
                <a:latin typeface="+mn-lt"/>
                <a:cs typeface="+mn-cs"/>
              </a:defRPr>
            </a:lvl5pPr>
            <a:lvl6pPr indent="0" algn="ctr" fontAlgn="base">
              <a:spcBef>
                <a:spcPct val="20000"/>
              </a:spcBef>
              <a:spcAft>
                <a:spcPct val="0"/>
              </a:spcAft>
              <a:buNone/>
              <a:defRPr sz="2000">
                <a:solidFill>
                  <a:srgbClr val="000066"/>
                </a:solidFill>
                <a:latin typeface="+mn-lt"/>
                <a:cs typeface="+mn-cs"/>
              </a:defRPr>
            </a:lvl6pPr>
            <a:lvl7pPr indent="0" algn="ctr" fontAlgn="base">
              <a:spcBef>
                <a:spcPct val="20000"/>
              </a:spcBef>
              <a:spcAft>
                <a:spcPct val="0"/>
              </a:spcAft>
              <a:buNone/>
              <a:defRPr sz="2000">
                <a:solidFill>
                  <a:srgbClr val="000066"/>
                </a:solidFill>
                <a:latin typeface="+mn-lt"/>
                <a:cs typeface="+mn-cs"/>
              </a:defRPr>
            </a:lvl7pPr>
            <a:lvl8pPr indent="0" algn="ctr" fontAlgn="base">
              <a:spcBef>
                <a:spcPct val="20000"/>
              </a:spcBef>
              <a:spcAft>
                <a:spcPct val="0"/>
              </a:spcAft>
              <a:buNone/>
              <a:defRPr sz="2000">
                <a:solidFill>
                  <a:srgbClr val="000066"/>
                </a:solidFill>
                <a:latin typeface="+mn-lt"/>
                <a:cs typeface="+mn-cs"/>
              </a:defRPr>
            </a:lvl8pPr>
            <a:lvl9pPr indent="0" algn="ctr" fontAlgn="base">
              <a:spcBef>
                <a:spcPct val="20000"/>
              </a:spcBef>
              <a:spcAft>
                <a:spcPct val="0"/>
              </a:spcAft>
              <a:buNone/>
              <a:defRPr sz="2000">
                <a:solidFill>
                  <a:srgbClr val="000066"/>
                </a:solidFill>
                <a:latin typeface="+mn-lt"/>
                <a:cs typeface="+mn-cs"/>
              </a:defRPr>
            </a:lvl9pPr>
          </a:lstStyle>
          <a:p>
            <a:r>
              <a:rPr lang="en-US" dirty="0"/>
              <a:t>alssalamu `</a:t>
            </a:r>
            <a:r>
              <a:rPr lang="en-US" dirty="0" err="1"/>
              <a:t>alayka</a:t>
            </a:r>
            <a:r>
              <a:rPr lang="en-US" dirty="0"/>
              <a:t> </a:t>
            </a:r>
            <a:r>
              <a:rPr lang="en-US" dirty="0" err="1"/>
              <a:t>ya</a:t>
            </a:r>
            <a:r>
              <a:rPr lang="en-US" dirty="0"/>
              <a:t> </a:t>
            </a:r>
            <a:r>
              <a:rPr lang="en-US" dirty="0" err="1"/>
              <a:t>taliya</a:t>
            </a:r>
            <a:r>
              <a:rPr lang="en-US" dirty="0"/>
              <a:t> </a:t>
            </a:r>
            <a:r>
              <a:rPr lang="en-US" dirty="0" err="1"/>
              <a:t>almab`uthi</a:t>
            </a:r>
            <a:endParaRPr lang="en-US" dirty="0"/>
          </a:p>
        </p:txBody>
      </p:sp>
      <p:sp>
        <p:nvSpPr>
          <p:cNvPr id="10" name="Text Box 13"/>
          <p:cNvSpPr txBox="1">
            <a:spLocks noChangeArrowheads="1"/>
          </p:cNvSpPr>
          <p:nvPr/>
        </p:nvSpPr>
        <p:spPr bwMode="auto">
          <a:xfrm>
            <a:off x="0" y="0"/>
            <a:ext cx="9144000" cy="336550"/>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1600" b="1" dirty="0" smtClean="0">
                <a:solidFill>
                  <a:srgbClr val="FFFF99"/>
                </a:solidFill>
                <a:latin typeface="Trebuchet MS" pitchFamily="34" charset="0"/>
              </a:rPr>
              <a:t>Ziyārat of Imam Ali (A.S) on 17th Rabi’al awwal</a:t>
            </a:r>
            <a:endParaRPr lang="en-US" sz="1600" b="1" dirty="0">
              <a:solidFill>
                <a:srgbClr val="FFFF99"/>
              </a:solidFill>
              <a:latin typeface="Trebuchet MS" pitchFamily="34" charset="0"/>
            </a:endParaRPr>
          </a:p>
        </p:txBody>
      </p:sp>
      <p:sp>
        <p:nvSpPr>
          <p:cNvPr id="13" name="Text Box 13"/>
          <p:cNvSpPr txBox="1">
            <a:spLocks noChangeArrowheads="1"/>
          </p:cNvSpPr>
          <p:nvPr/>
        </p:nvSpPr>
        <p:spPr bwMode="auto">
          <a:xfrm>
            <a:off x="4876800" y="-1002"/>
            <a:ext cx="4267200" cy="337552"/>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r" rtl="1"/>
            <a:r>
              <a:rPr lang="ar-SA" sz="1600" b="1" smtClean="0">
                <a:solidFill>
                  <a:srgbClr val="FFFF99"/>
                </a:solidFill>
                <a:latin typeface="Trebuchet MS" pitchFamily="34" charset="0"/>
              </a:rPr>
              <a:t>زيارة أمير المؤمنين (عليه السلام) يوم ١٧ ربيع الأول</a:t>
            </a:r>
          </a:p>
        </p:txBody>
      </p:sp>
    </p:spTree>
    <p:extLst>
      <p:ext uri="{BB962C8B-B14F-4D97-AF65-F5344CB8AC3E}">
        <p14:creationId xmlns:p14="http://schemas.microsoft.com/office/powerpoint/2010/main" val="2768229824"/>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13360" y="914400"/>
            <a:ext cx="8778240" cy="1470025"/>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rtl="1">
              <a:lnSpc>
                <a:spcPts val="5500"/>
              </a:lnSpc>
            </a:pPr>
            <a:r>
              <a:rPr lang="ar-SA" sz="7200" kern="1200">
                <a:latin typeface="Attari_Quran" pitchFamily="2" charset="-78"/>
                <a:ea typeface="+mn-ea"/>
                <a:cs typeface="Attari_Quran" pitchFamily="2" charset="-78"/>
              </a:rPr>
              <a:t>اَلسَّلاَمُ عَلَيْكَ يَا وَارِثَ عِلْمِ خَيْرِ مَوْرُوثٍ</a:t>
            </a:r>
            <a:endParaRPr lang="en-US" sz="72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743200"/>
            <a:ext cx="8763000" cy="17526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342900" indent="-342900"/>
            <a:r>
              <a:rPr lang="en-US" b="1" kern="1200">
                <a:latin typeface="Arial" pitchFamily="34" charset="0"/>
                <a:ea typeface="MS Mincho" pitchFamily="49" charset="-128"/>
                <a:cs typeface="Arial" pitchFamily="34" charset="0"/>
              </a:rPr>
              <a:t>Peace be upon you, O inheritor of the knowledge of the most favorable inherited being.</a:t>
            </a:r>
          </a:p>
        </p:txBody>
      </p:sp>
      <p:sp>
        <p:nvSpPr>
          <p:cNvPr id="7" name="Subtitle 4"/>
          <p:cNvSpPr txBox="1">
            <a:spLocks/>
          </p:cNvSpPr>
          <p:nvPr/>
        </p:nvSpPr>
        <p:spPr bwMode="auto">
          <a:xfrm>
            <a:off x="213360" y="5029200"/>
            <a:ext cx="877824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marL="342900" indent="-342900" algn="ctr">
              <a:spcBef>
                <a:spcPct val="20000"/>
              </a:spcBef>
              <a:buNone/>
              <a:defRPr sz="2400" b="1" i="1">
                <a:solidFill>
                  <a:srgbClr val="000066"/>
                </a:solidFill>
                <a:latin typeface="+mn-lt"/>
                <a:ea typeface="MS Mincho" pitchFamily="49" charset="-128"/>
                <a:cs typeface="+mn-cs"/>
              </a:defRPr>
            </a:lvl1pPr>
            <a:lvl2pPr indent="0" algn="ctr">
              <a:spcBef>
                <a:spcPct val="20000"/>
              </a:spcBef>
              <a:buNone/>
              <a:defRPr sz="2800">
                <a:solidFill>
                  <a:srgbClr val="000066"/>
                </a:solidFill>
                <a:latin typeface="+mn-lt"/>
                <a:cs typeface="+mn-cs"/>
              </a:defRPr>
            </a:lvl2pPr>
            <a:lvl3pPr indent="0" algn="ctr">
              <a:spcBef>
                <a:spcPct val="20000"/>
              </a:spcBef>
              <a:buNone/>
              <a:defRPr sz="2400">
                <a:solidFill>
                  <a:srgbClr val="000066"/>
                </a:solidFill>
                <a:latin typeface="+mn-lt"/>
                <a:cs typeface="+mn-cs"/>
              </a:defRPr>
            </a:lvl3pPr>
            <a:lvl4pPr indent="0" algn="ctr">
              <a:spcBef>
                <a:spcPct val="20000"/>
              </a:spcBef>
              <a:buNone/>
              <a:defRPr sz="2000">
                <a:solidFill>
                  <a:srgbClr val="000066"/>
                </a:solidFill>
                <a:latin typeface="+mn-lt"/>
                <a:cs typeface="+mn-cs"/>
              </a:defRPr>
            </a:lvl4pPr>
            <a:lvl5pPr indent="0" algn="ctr">
              <a:spcBef>
                <a:spcPct val="20000"/>
              </a:spcBef>
              <a:buNone/>
              <a:defRPr sz="2000">
                <a:solidFill>
                  <a:srgbClr val="000066"/>
                </a:solidFill>
                <a:latin typeface="+mn-lt"/>
                <a:cs typeface="+mn-cs"/>
              </a:defRPr>
            </a:lvl5pPr>
            <a:lvl6pPr indent="0" algn="ctr" fontAlgn="base">
              <a:spcBef>
                <a:spcPct val="20000"/>
              </a:spcBef>
              <a:spcAft>
                <a:spcPct val="0"/>
              </a:spcAft>
              <a:buNone/>
              <a:defRPr sz="2000">
                <a:solidFill>
                  <a:srgbClr val="000066"/>
                </a:solidFill>
                <a:latin typeface="+mn-lt"/>
                <a:cs typeface="+mn-cs"/>
              </a:defRPr>
            </a:lvl6pPr>
            <a:lvl7pPr indent="0" algn="ctr" fontAlgn="base">
              <a:spcBef>
                <a:spcPct val="20000"/>
              </a:spcBef>
              <a:spcAft>
                <a:spcPct val="0"/>
              </a:spcAft>
              <a:buNone/>
              <a:defRPr sz="2000">
                <a:solidFill>
                  <a:srgbClr val="000066"/>
                </a:solidFill>
                <a:latin typeface="+mn-lt"/>
                <a:cs typeface="+mn-cs"/>
              </a:defRPr>
            </a:lvl7pPr>
            <a:lvl8pPr indent="0" algn="ctr" fontAlgn="base">
              <a:spcBef>
                <a:spcPct val="20000"/>
              </a:spcBef>
              <a:spcAft>
                <a:spcPct val="0"/>
              </a:spcAft>
              <a:buNone/>
              <a:defRPr sz="2000">
                <a:solidFill>
                  <a:srgbClr val="000066"/>
                </a:solidFill>
                <a:latin typeface="+mn-lt"/>
                <a:cs typeface="+mn-cs"/>
              </a:defRPr>
            </a:lvl8pPr>
            <a:lvl9pPr indent="0" algn="ctr" fontAlgn="base">
              <a:spcBef>
                <a:spcPct val="20000"/>
              </a:spcBef>
              <a:spcAft>
                <a:spcPct val="0"/>
              </a:spcAft>
              <a:buNone/>
              <a:defRPr sz="2000">
                <a:solidFill>
                  <a:srgbClr val="000066"/>
                </a:solidFill>
                <a:latin typeface="+mn-lt"/>
                <a:cs typeface="+mn-cs"/>
              </a:defRPr>
            </a:lvl9pPr>
          </a:lstStyle>
          <a:p>
            <a:r>
              <a:rPr lang="en-US" dirty="0"/>
              <a:t>alssalamu `</a:t>
            </a:r>
            <a:r>
              <a:rPr lang="en-US" dirty="0" err="1"/>
              <a:t>alayka</a:t>
            </a:r>
            <a:r>
              <a:rPr lang="en-US" dirty="0"/>
              <a:t> </a:t>
            </a:r>
            <a:r>
              <a:rPr lang="en-US" dirty="0" err="1"/>
              <a:t>ya</a:t>
            </a:r>
            <a:r>
              <a:rPr lang="en-US" dirty="0"/>
              <a:t> </a:t>
            </a:r>
            <a:r>
              <a:rPr lang="en-US" dirty="0" err="1"/>
              <a:t>waritha</a:t>
            </a:r>
            <a:r>
              <a:rPr lang="en-US" dirty="0"/>
              <a:t> `</a:t>
            </a:r>
            <a:r>
              <a:rPr lang="en-US" dirty="0" err="1"/>
              <a:t>ilmi</a:t>
            </a:r>
            <a:r>
              <a:rPr lang="en-US" dirty="0"/>
              <a:t> </a:t>
            </a:r>
            <a:r>
              <a:rPr lang="en-US" dirty="0" err="1"/>
              <a:t>khayri</a:t>
            </a:r>
            <a:r>
              <a:rPr lang="en-US" dirty="0"/>
              <a:t> </a:t>
            </a:r>
            <a:r>
              <a:rPr lang="en-US" dirty="0" err="1"/>
              <a:t>mawruthin</a:t>
            </a:r>
            <a:endParaRPr lang="en-US" dirty="0"/>
          </a:p>
        </p:txBody>
      </p:sp>
      <p:sp>
        <p:nvSpPr>
          <p:cNvPr id="10" name="Text Box 13"/>
          <p:cNvSpPr txBox="1">
            <a:spLocks noChangeArrowheads="1"/>
          </p:cNvSpPr>
          <p:nvPr/>
        </p:nvSpPr>
        <p:spPr bwMode="auto">
          <a:xfrm>
            <a:off x="0" y="0"/>
            <a:ext cx="9144000" cy="336550"/>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1600" b="1" dirty="0" smtClean="0">
                <a:solidFill>
                  <a:srgbClr val="FFFF99"/>
                </a:solidFill>
                <a:latin typeface="Trebuchet MS" pitchFamily="34" charset="0"/>
              </a:rPr>
              <a:t>Ziyārat of Imam Ali (A.S) on 17th Rabi’al awwal</a:t>
            </a:r>
            <a:endParaRPr lang="en-US" sz="1600" b="1" dirty="0">
              <a:solidFill>
                <a:srgbClr val="FFFF99"/>
              </a:solidFill>
              <a:latin typeface="Trebuchet MS" pitchFamily="34" charset="0"/>
            </a:endParaRPr>
          </a:p>
        </p:txBody>
      </p:sp>
      <p:sp>
        <p:nvSpPr>
          <p:cNvPr id="13" name="Text Box 13"/>
          <p:cNvSpPr txBox="1">
            <a:spLocks noChangeArrowheads="1"/>
          </p:cNvSpPr>
          <p:nvPr/>
        </p:nvSpPr>
        <p:spPr bwMode="auto">
          <a:xfrm>
            <a:off x="4876800" y="-1002"/>
            <a:ext cx="4267200" cy="337552"/>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r" rtl="1"/>
            <a:r>
              <a:rPr lang="ar-SA" sz="1600" b="1" smtClean="0">
                <a:solidFill>
                  <a:srgbClr val="FFFF99"/>
                </a:solidFill>
                <a:latin typeface="Trebuchet MS" pitchFamily="34" charset="0"/>
              </a:rPr>
              <a:t>زيارة أمير المؤمنين (عليه السلام) يوم ١٧ ربيع الأول</a:t>
            </a:r>
          </a:p>
        </p:txBody>
      </p:sp>
    </p:spTree>
    <p:extLst>
      <p:ext uri="{BB962C8B-B14F-4D97-AF65-F5344CB8AC3E}">
        <p14:creationId xmlns:p14="http://schemas.microsoft.com/office/powerpoint/2010/main" val="19221486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13360" y="914400"/>
            <a:ext cx="8778240" cy="1470025"/>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rtl="1">
              <a:lnSpc>
                <a:spcPts val="5500"/>
              </a:lnSpc>
            </a:pPr>
            <a:r>
              <a:rPr lang="ar-SA" sz="7200" kern="1200">
                <a:latin typeface="Attari_Quran" pitchFamily="2" charset="-78"/>
                <a:ea typeface="+mn-ea"/>
                <a:cs typeface="Attari_Quran" pitchFamily="2" charset="-78"/>
              </a:rPr>
              <a:t>وَرَحْمَةُ </a:t>
            </a:r>
            <a:r>
              <a:rPr lang="ar-SA" sz="7200" kern="1200" err="1">
                <a:latin typeface="Attari_Quran" pitchFamily="2" charset="-78"/>
                <a:ea typeface="+mn-ea"/>
                <a:cs typeface="Attari_Quran" pitchFamily="2" charset="-78"/>
              </a:rPr>
              <a:t>ٱللَّهِ</a:t>
            </a:r>
            <a:r>
              <a:rPr lang="ar-SA" sz="7200" kern="1200">
                <a:latin typeface="Attari_Quran" pitchFamily="2" charset="-78"/>
                <a:ea typeface="+mn-ea"/>
                <a:cs typeface="Attari_Quran" pitchFamily="2" charset="-78"/>
              </a:rPr>
              <a:t> وَبَرَكَاتُهُ</a:t>
            </a:r>
            <a:endParaRPr lang="en-US" sz="72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743200"/>
            <a:ext cx="8763000" cy="17526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342900" indent="-342900"/>
            <a:r>
              <a:rPr lang="en-US" b="1" kern="1200">
                <a:latin typeface="Arial" pitchFamily="34" charset="0"/>
                <a:ea typeface="MS Mincho" pitchFamily="49" charset="-128"/>
                <a:cs typeface="Arial" pitchFamily="34" charset="0"/>
              </a:rPr>
              <a:t>Allah’s mercy and blessings be upon you.</a:t>
            </a:r>
          </a:p>
        </p:txBody>
      </p:sp>
      <p:sp>
        <p:nvSpPr>
          <p:cNvPr id="7" name="Subtitle 4"/>
          <p:cNvSpPr txBox="1">
            <a:spLocks/>
          </p:cNvSpPr>
          <p:nvPr/>
        </p:nvSpPr>
        <p:spPr bwMode="auto">
          <a:xfrm>
            <a:off x="213360" y="5029200"/>
            <a:ext cx="877824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marL="342900" indent="-342900" algn="ctr">
              <a:spcBef>
                <a:spcPct val="20000"/>
              </a:spcBef>
              <a:buNone/>
              <a:defRPr sz="2400" b="1" i="1">
                <a:solidFill>
                  <a:srgbClr val="000066"/>
                </a:solidFill>
                <a:latin typeface="+mn-lt"/>
                <a:ea typeface="MS Mincho" pitchFamily="49" charset="-128"/>
                <a:cs typeface="+mn-cs"/>
              </a:defRPr>
            </a:lvl1pPr>
            <a:lvl2pPr indent="0" algn="ctr">
              <a:spcBef>
                <a:spcPct val="20000"/>
              </a:spcBef>
              <a:buNone/>
              <a:defRPr sz="2800">
                <a:solidFill>
                  <a:srgbClr val="000066"/>
                </a:solidFill>
                <a:latin typeface="+mn-lt"/>
                <a:cs typeface="+mn-cs"/>
              </a:defRPr>
            </a:lvl2pPr>
            <a:lvl3pPr indent="0" algn="ctr">
              <a:spcBef>
                <a:spcPct val="20000"/>
              </a:spcBef>
              <a:buNone/>
              <a:defRPr sz="2400">
                <a:solidFill>
                  <a:srgbClr val="000066"/>
                </a:solidFill>
                <a:latin typeface="+mn-lt"/>
                <a:cs typeface="+mn-cs"/>
              </a:defRPr>
            </a:lvl3pPr>
            <a:lvl4pPr indent="0" algn="ctr">
              <a:spcBef>
                <a:spcPct val="20000"/>
              </a:spcBef>
              <a:buNone/>
              <a:defRPr sz="2000">
                <a:solidFill>
                  <a:srgbClr val="000066"/>
                </a:solidFill>
                <a:latin typeface="+mn-lt"/>
                <a:cs typeface="+mn-cs"/>
              </a:defRPr>
            </a:lvl4pPr>
            <a:lvl5pPr indent="0" algn="ctr">
              <a:spcBef>
                <a:spcPct val="20000"/>
              </a:spcBef>
              <a:buNone/>
              <a:defRPr sz="2000">
                <a:solidFill>
                  <a:srgbClr val="000066"/>
                </a:solidFill>
                <a:latin typeface="+mn-lt"/>
                <a:cs typeface="+mn-cs"/>
              </a:defRPr>
            </a:lvl5pPr>
            <a:lvl6pPr indent="0" algn="ctr" fontAlgn="base">
              <a:spcBef>
                <a:spcPct val="20000"/>
              </a:spcBef>
              <a:spcAft>
                <a:spcPct val="0"/>
              </a:spcAft>
              <a:buNone/>
              <a:defRPr sz="2000">
                <a:solidFill>
                  <a:srgbClr val="000066"/>
                </a:solidFill>
                <a:latin typeface="+mn-lt"/>
                <a:cs typeface="+mn-cs"/>
              </a:defRPr>
            </a:lvl6pPr>
            <a:lvl7pPr indent="0" algn="ctr" fontAlgn="base">
              <a:spcBef>
                <a:spcPct val="20000"/>
              </a:spcBef>
              <a:spcAft>
                <a:spcPct val="0"/>
              </a:spcAft>
              <a:buNone/>
              <a:defRPr sz="2000">
                <a:solidFill>
                  <a:srgbClr val="000066"/>
                </a:solidFill>
                <a:latin typeface="+mn-lt"/>
                <a:cs typeface="+mn-cs"/>
              </a:defRPr>
            </a:lvl7pPr>
            <a:lvl8pPr indent="0" algn="ctr" fontAlgn="base">
              <a:spcBef>
                <a:spcPct val="20000"/>
              </a:spcBef>
              <a:spcAft>
                <a:spcPct val="0"/>
              </a:spcAft>
              <a:buNone/>
              <a:defRPr sz="2000">
                <a:solidFill>
                  <a:srgbClr val="000066"/>
                </a:solidFill>
                <a:latin typeface="+mn-lt"/>
                <a:cs typeface="+mn-cs"/>
              </a:defRPr>
            </a:lvl8pPr>
            <a:lvl9pPr indent="0" algn="ctr" fontAlgn="base">
              <a:spcBef>
                <a:spcPct val="20000"/>
              </a:spcBef>
              <a:spcAft>
                <a:spcPct val="0"/>
              </a:spcAft>
              <a:buNone/>
              <a:defRPr sz="2000">
                <a:solidFill>
                  <a:srgbClr val="000066"/>
                </a:solidFill>
                <a:latin typeface="+mn-lt"/>
                <a:cs typeface="+mn-cs"/>
              </a:defRPr>
            </a:lvl9pPr>
          </a:lstStyle>
          <a:p>
            <a:r>
              <a:rPr lang="fi-FI"/>
              <a:t>wa rahmatu allahi wa barakatuhu</a:t>
            </a:r>
            <a:endParaRPr lang="en-US"/>
          </a:p>
        </p:txBody>
      </p:sp>
      <p:sp>
        <p:nvSpPr>
          <p:cNvPr id="10" name="Text Box 13"/>
          <p:cNvSpPr txBox="1">
            <a:spLocks noChangeArrowheads="1"/>
          </p:cNvSpPr>
          <p:nvPr/>
        </p:nvSpPr>
        <p:spPr bwMode="auto">
          <a:xfrm>
            <a:off x="0" y="0"/>
            <a:ext cx="9144000" cy="336550"/>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1600" b="1" dirty="0" smtClean="0">
                <a:solidFill>
                  <a:srgbClr val="FFFF99"/>
                </a:solidFill>
                <a:latin typeface="Trebuchet MS" pitchFamily="34" charset="0"/>
              </a:rPr>
              <a:t>Ziyārat of Imam Ali (A.S) on 17th Rabi’al awwal</a:t>
            </a:r>
            <a:endParaRPr lang="en-US" sz="1600" b="1" dirty="0">
              <a:solidFill>
                <a:srgbClr val="FFFF99"/>
              </a:solidFill>
              <a:latin typeface="Trebuchet MS" pitchFamily="34" charset="0"/>
            </a:endParaRPr>
          </a:p>
        </p:txBody>
      </p:sp>
      <p:sp>
        <p:nvSpPr>
          <p:cNvPr id="13" name="Text Box 13"/>
          <p:cNvSpPr txBox="1">
            <a:spLocks noChangeArrowheads="1"/>
          </p:cNvSpPr>
          <p:nvPr/>
        </p:nvSpPr>
        <p:spPr bwMode="auto">
          <a:xfrm>
            <a:off x="4876800" y="-1002"/>
            <a:ext cx="4267200" cy="337552"/>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r" rtl="1"/>
            <a:r>
              <a:rPr lang="ar-SA" sz="1600" b="1" smtClean="0">
                <a:solidFill>
                  <a:srgbClr val="FFFF99"/>
                </a:solidFill>
                <a:latin typeface="Trebuchet MS" pitchFamily="34" charset="0"/>
              </a:rPr>
              <a:t>زيارة أمير المؤمنين (عليه السلام) يوم ١٧ ربيع الأول</a:t>
            </a:r>
          </a:p>
        </p:txBody>
      </p:sp>
    </p:spTree>
    <p:extLst>
      <p:ext uri="{BB962C8B-B14F-4D97-AF65-F5344CB8AC3E}">
        <p14:creationId xmlns:p14="http://schemas.microsoft.com/office/powerpoint/2010/main" val="280237345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13360" y="914400"/>
            <a:ext cx="8778240" cy="1470025"/>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rtl="1">
              <a:lnSpc>
                <a:spcPts val="5500"/>
              </a:lnSpc>
            </a:pPr>
            <a:r>
              <a:rPr lang="ar-SA" sz="7200" kern="1200">
                <a:latin typeface="Attari_Quran" pitchFamily="2" charset="-78"/>
                <a:ea typeface="+mn-ea"/>
                <a:cs typeface="Attari_Quran" pitchFamily="2" charset="-78"/>
              </a:rPr>
              <a:t>اَلسَّلاَمُ عَلَيْكَ يَا سَيِّدَ </a:t>
            </a:r>
            <a:r>
              <a:rPr lang="ar-SA" sz="7200" kern="1200" err="1">
                <a:latin typeface="Attari_Quran" pitchFamily="2" charset="-78"/>
                <a:ea typeface="+mn-ea"/>
                <a:cs typeface="Attari_Quran" pitchFamily="2" charset="-78"/>
              </a:rPr>
              <a:t>ٱلْوَصِيِّينَ</a:t>
            </a:r>
            <a:endParaRPr lang="en-US" sz="72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743200"/>
            <a:ext cx="8763000" cy="17526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342900" indent="-342900"/>
            <a:r>
              <a:rPr lang="en-US" b="1" kern="1200">
                <a:latin typeface="Arial" pitchFamily="34" charset="0"/>
                <a:ea typeface="MS Mincho" pitchFamily="49" charset="-128"/>
                <a:cs typeface="Arial" pitchFamily="34" charset="0"/>
              </a:rPr>
              <a:t>Peace be upon you, O chief of the Prophets’ successors.</a:t>
            </a:r>
          </a:p>
        </p:txBody>
      </p:sp>
      <p:sp>
        <p:nvSpPr>
          <p:cNvPr id="7" name="Subtitle 4"/>
          <p:cNvSpPr txBox="1">
            <a:spLocks/>
          </p:cNvSpPr>
          <p:nvPr/>
        </p:nvSpPr>
        <p:spPr bwMode="auto">
          <a:xfrm>
            <a:off x="213360" y="5029200"/>
            <a:ext cx="877824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marL="342900" indent="-342900" algn="ctr">
              <a:spcBef>
                <a:spcPct val="20000"/>
              </a:spcBef>
              <a:buNone/>
              <a:defRPr sz="2400" b="1" i="1">
                <a:solidFill>
                  <a:srgbClr val="000066"/>
                </a:solidFill>
                <a:latin typeface="+mn-lt"/>
                <a:ea typeface="MS Mincho" pitchFamily="49" charset="-128"/>
                <a:cs typeface="+mn-cs"/>
              </a:defRPr>
            </a:lvl1pPr>
            <a:lvl2pPr indent="0" algn="ctr">
              <a:spcBef>
                <a:spcPct val="20000"/>
              </a:spcBef>
              <a:buNone/>
              <a:defRPr sz="2800">
                <a:solidFill>
                  <a:srgbClr val="000066"/>
                </a:solidFill>
                <a:latin typeface="+mn-lt"/>
                <a:cs typeface="+mn-cs"/>
              </a:defRPr>
            </a:lvl2pPr>
            <a:lvl3pPr indent="0" algn="ctr">
              <a:spcBef>
                <a:spcPct val="20000"/>
              </a:spcBef>
              <a:buNone/>
              <a:defRPr sz="2400">
                <a:solidFill>
                  <a:srgbClr val="000066"/>
                </a:solidFill>
                <a:latin typeface="+mn-lt"/>
                <a:cs typeface="+mn-cs"/>
              </a:defRPr>
            </a:lvl3pPr>
            <a:lvl4pPr indent="0" algn="ctr">
              <a:spcBef>
                <a:spcPct val="20000"/>
              </a:spcBef>
              <a:buNone/>
              <a:defRPr sz="2000">
                <a:solidFill>
                  <a:srgbClr val="000066"/>
                </a:solidFill>
                <a:latin typeface="+mn-lt"/>
                <a:cs typeface="+mn-cs"/>
              </a:defRPr>
            </a:lvl4pPr>
            <a:lvl5pPr indent="0" algn="ctr">
              <a:spcBef>
                <a:spcPct val="20000"/>
              </a:spcBef>
              <a:buNone/>
              <a:defRPr sz="2000">
                <a:solidFill>
                  <a:srgbClr val="000066"/>
                </a:solidFill>
                <a:latin typeface="+mn-lt"/>
                <a:cs typeface="+mn-cs"/>
              </a:defRPr>
            </a:lvl5pPr>
            <a:lvl6pPr indent="0" algn="ctr" fontAlgn="base">
              <a:spcBef>
                <a:spcPct val="20000"/>
              </a:spcBef>
              <a:spcAft>
                <a:spcPct val="0"/>
              </a:spcAft>
              <a:buNone/>
              <a:defRPr sz="2000">
                <a:solidFill>
                  <a:srgbClr val="000066"/>
                </a:solidFill>
                <a:latin typeface="+mn-lt"/>
                <a:cs typeface="+mn-cs"/>
              </a:defRPr>
            </a:lvl6pPr>
            <a:lvl7pPr indent="0" algn="ctr" fontAlgn="base">
              <a:spcBef>
                <a:spcPct val="20000"/>
              </a:spcBef>
              <a:spcAft>
                <a:spcPct val="0"/>
              </a:spcAft>
              <a:buNone/>
              <a:defRPr sz="2000">
                <a:solidFill>
                  <a:srgbClr val="000066"/>
                </a:solidFill>
                <a:latin typeface="+mn-lt"/>
                <a:cs typeface="+mn-cs"/>
              </a:defRPr>
            </a:lvl7pPr>
            <a:lvl8pPr indent="0" algn="ctr" fontAlgn="base">
              <a:spcBef>
                <a:spcPct val="20000"/>
              </a:spcBef>
              <a:spcAft>
                <a:spcPct val="0"/>
              </a:spcAft>
              <a:buNone/>
              <a:defRPr sz="2000">
                <a:solidFill>
                  <a:srgbClr val="000066"/>
                </a:solidFill>
                <a:latin typeface="+mn-lt"/>
                <a:cs typeface="+mn-cs"/>
              </a:defRPr>
            </a:lvl8pPr>
            <a:lvl9pPr indent="0" algn="ctr" fontAlgn="base">
              <a:spcBef>
                <a:spcPct val="20000"/>
              </a:spcBef>
              <a:spcAft>
                <a:spcPct val="0"/>
              </a:spcAft>
              <a:buNone/>
              <a:defRPr sz="2000">
                <a:solidFill>
                  <a:srgbClr val="000066"/>
                </a:solidFill>
                <a:latin typeface="+mn-lt"/>
                <a:cs typeface="+mn-cs"/>
              </a:defRPr>
            </a:lvl9pPr>
          </a:lstStyle>
          <a:p>
            <a:r>
              <a:rPr lang="en-US" dirty="0"/>
              <a:t>alssalamu `</a:t>
            </a:r>
            <a:r>
              <a:rPr lang="en-US" dirty="0" err="1"/>
              <a:t>alayka</a:t>
            </a:r>
            <a:r>
              <a:rPr lang="en-US" dirty="0"/>
              <a:t> </a:t>
            </a:r>
            <a:r>
              <a:rPr lang="en-US" dirty="0" err="1"/>
              <a:t>ya</a:t>
            </a:r>
            <a:r>
              <a:rPr lang="en-US" dirty="0"/>
              <a:t> </a:t>
            </a:r>
            <a:r>
              <a:rPr lang="en-US" dirty="0" err="1"/>
              <a:t>sayyida</a:t>
            </a:r>
            <a:r>
              <a:rPr lang="en-US" dirty="0"/>
              <a:t> </a:t>
            </a:r>
            <a:r>
              <a:rPr lang="en-US" dirty="0" err="1"/>
              <a:t>alwasiyyina</a:t>
            </a:r>
            <a:endParaRPr lang="en-US" dirty="0"/>
          </a:p>
        </p:txBody>
      </p:sp>
      <p:sp>
        <p:nvSpPr>
          <p:cNvPr id="10" name="Text Box 13"/>
          <p:cNvSpPr txBox="1">
            <a:spLocks noChangeArrowheads="1"/>
          </p:cNvSpPr>
          <p:nvPr/>
        </p:nvSpPr>
        <p:spPr bwMode="auto">
          <a:xfrm>
            <a:off x="0" y="0"/>
            <a:ext cx="9144000" cy="336550"/>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1600" b="1" dirty="0" smtClean="0">
                <a:solidFill>
                  <a:srgbClr val="FFFF99"/>
                </a:solidFill>
                <a:latin typeface="Trebuchet MS" pitchFamily="34" charset="0"/>
              </a:rPr>
              <a:t>Ziyārat of Imam Ali (A.S) on 17th Rabi’al awwal</a:t>
            </a:r>
            <a:endParaRPr lang="en-US" sz="1600" b="1" dirty="0">
              <a:solidFill>
                <a:srgbClr val="FFFF99"/>
              </a:solidFill>
              <a:latin typeface="Trebuchet MS" pitchFamily="34" charset="0"/>
            </a:endParaRPr>
          </a:p>
        </p:txBody>
      </p:sp>
      <p:sp>
        <p:nvSpPr>
          <p:cNvPr id="13" name="Text Box 13"/>
          <p:cNvSpPr txBox="1">
            <a:spLocks noChangeArrowheads="1"/>
          </p:cNvSpPr>
          <p:nvPr/>
        </p:nvSpPr>
        <p:spPr bwMode="auto">
          <a:xfrm>
            <a:off x="4876800" y="-1002"/>
            <a:ext cx="4267200" cy="337552"/>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r" rtl="1"/>
            <a:r>
              <a:rPr lang="ar-SA" sz="1600" b="1" smtClean="0">
                <a:solidFill>
                  <a:srgbClr val="FFFF99"/>
                </a:solidFill>
                <a:latin typeface="Trebuchet MS" pitchFamily="34" charset="0"/>
              </a:rPr>
              <a:t>زيارة أمير المؤمنين (عليه السلام) يوم ١٧ ربيع الأول</a:t>
            </a:r>
          </a:p>
        </p:txBody>
      </p:sp>
    </p:spTree>
    <p:extLst>
      <p:ext uri="{BB962C8B-B14F-4D97-AF65-F5344CB8AC3E}">
        <p14:creationId xmlns:p14="http://schemas.microsoft.com/office/powerpoint/2010/main" val="204103981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13360" y="914400"/>
            <a:ext cx="8778240" cy="1470025"/>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rtl="1">
              <a:lnSpc>
                <a:spcPts val="5500"/>
              </a:lnSpc>
            </a:pPr>
            <a:r>
              <a:rPr lang="ar-SA" sz="7200" kern="1200">
                <a:latin typeface="Attari_Quran" pitchFamily="2" charset="-78"/>
                <a:ea typeface="+mn-ea"/>
                <a:cs typeface="Attari_Quran" pitchFamily="2" charset="-78"/>
              </a:rPr>
              <a:t>اَلسَّلاَمُ عَلَيْكَ يَا إِمَامَ </a:t>
            </a:r>
            <a:r>
              <a:rPr lang="ar-SA" sz="7200" kern="1200" err="1">
                <a:latin typeface="Attari_Quran" pitchFamily="2" charset="-78"/>
                <a:ea typeface="+mn-ea"/>
                <a:cs typeface="Attari_Quran" pitchFamily="2" charset="-78"/>
              </a:rPr>
              <a:t>ٱلْمُتَّقِينَ</a:t>
            </a:r>
            <a:endParaRPr lang="en-US" sz="72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743200"/>
            <a:ext cx="8763000" cy="17526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342900" indent="-342900"/>
            <a:r>
              <a:rPr lang="en-US" b="1" kern="1200">
                <a:latin typeface="Arial" pitchFamily="34" charset="0"/>
                <a:ea typeface="MS Mincho" pitchFamily="49" charset="-128"/>
                <a:cs typeface="Arial" pitchFamily="34" charset="0"/>
              </a:rPr>
              <a:t>Peace be upon you, O head of the pious ones.</a:t>
            </a:r>
          </a:p>
        </p:txBody>
      </p:sp>
      <p:sp>
        <p:nvSpPr>
          <p:cNvPr id="7" name="Subtitle 4"/>
          <p:cNvSpPr txBox="1">
            <a:spLocks/>
          </p:cNvSpPr>
          <p:nvPr/>
        </p:nvSpPr>
        <p:spPr bwMode="auto">
          <a:xfrm>
            <a:off x="213360" y="5029200"/>
            <a:ext cx="877824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marL="342900" indent="-342900" algn="ctr">
              <a:spcBef>
                <a:spcPct val="20000"/>
              </a:spcBef>
              <a:buNone/>
              <a:defRPr sz="2400" b="1" i="1">
                <a:solidFill>
                  <a:srgbClr val="000066"/>
                </a:solidFill>
                <a:latin typeface="+mn-lt"/>
                <a:ea typeface="MS Mincho" pitchFamily="49" charset="-128"/>
                <a:cs typeface="+mn-cs"/>
              </a:defRPr>
            </a:lvl1pPr>
            <a:lvl2pPr indent="0" algn="ctr">
              <a:spcBef>
                <a:spcPct val="20000"/>
              </a:spcBef>
              <a:buNone/>
              <a:defRPr sz="2800">
                <a:solidFill>
                  <a:srgbClr val="000066"/>
                </a:solidFill>
                <a:latin typeface="+mn-lt"/>
                <a:cs typeface="+mn-cs"/>
              </a:defRPr>
            </a:lvl2pPr>
            <a:lvl3pPr indent="0" algn="ctr">
              <a:spcBef>
                <a:spcPct val="20000"/>
              </a:spcBef>
              <a:buNone/>
              <a:defRPr sz="2400">
                <a:solidFill>
                  <a:srgbClr val="000066"/>
                </a:solidFill>
                <a:latin typeface="+mn-lt"/>
                <a:cs typeface="+mn-cs"/>
              </a:defRPr>
            </a:lvl3pPr>
            <a:lvl4pPr indent="0" algn="ctr">
              <a:spcBef>
                <a:spcPct val="20000"/>
              </a:spcBef>
              <a:buNone/>
              <a:defRPr sz="2000">
                <a:solidFill>
                  <a:srgbClr val="000066"/>
                </a:solidFill>
                <a:latin typeface="+mn-lt"/>
                <a:cs typeface="+mn-cs"/>
              </a:defRPr>
            </a:lvl4pPr>
            <a:lvl5pPr indent="0" algn="ctr">
              <a:spcBef>
                <a:spcPct val="20000"/>
              </a:spcBef>
              <a:buNone/>
              <a:defRPr sz="2000">
                <a:solidFill>
                  <a:srgbClr val="000066"/>
                </a:solidFill>
                <a:latin typeface="+mn-lt"/>
                <a:cs typeface="+mn-cs"/>
              </a:defRPr>
            </a:lvl5pPr>
            <a:lvl6pPr indent="0" algn="ctr" fontAlgn="base">
              <a:spcBef>
                <a:spcPct val="20000"/>
              </a:spcBef>
              <a:spcAft>
                <a:spcPct val="0"/>
              </a:spcAft>
              <a:buNone/>
              <a:defRPr sz="2000">
                <a:solidFill>
                  <a:srgbClr val="000066"/>
                </a:solidFill>
                <a:latin typeface="+mn-lt"/>
                <a:cs typeface="+mn-cs"/>
              </a:defRPr>
            </a:lvl6pPr>
            <a:lvl7pPr indent="0" algn="ctr" fontAlgn="base">
              <a:spcBef>
                <a:spcPct val="20000"/>
              </a:spcBef>
              <a:spcAft>
                <a:spcPct val="0"/>
              </a:spcAft>
              <a:buNone/>
              <a:defRPr sz="2000">
                <a:solidFill>
                  <a:srgbClr val="000066"/>
                </a:solidFill>
                <a:latin typeface="+mn-lt"/>
                <a:cs typeface="+mn-cs"/>
              </a:defRPr>
            </a:lvl7pPr>
            <a:lvl8pPr indent="0" algn="ctr" fontAlgn="base">
              <a:spcBef>
                <a:spcPct val="20000"/>
              </a:spcBef>
              <a:spcAft>
                <a:spcPct val="0"/>
              </a:spcAft>
              <a:buNone/>
              <a:defRPr sz="2000">
                <a:solidFill>
                  <a:srgbClr val="000066"/>
                </a:solidFill>
                <a:latin typeface="+mn-lt"/>
                <a:cs typeface="+mn-cs"/>
              </a:defRPr>
            </a:lvl8pPr>
            <a:lvl9pPr indent="0" algn="ctr" fontAlgn="base">
              <a:spcBef>
                <a:spcPct val="20000"/>
              </a:spcBef>
              <a:spcAft>
                <a:spcPct val="0"/>
              </a:spcAft>
              <a:buNone/>
              <a:defRPr sz="2000">
                <a:solidFill>
                  <a:srgbClr val="000066"/>
                </a:solidFill>
                <a:latin typeface="+mn-lt"/>
                <a:cs typeface="+mn-cs"/>
              </a:defRPr>
            </a:lvl9pPr>
          </a:lstStyle>
          <a:p>
            <a:r>
              <a:rPr lang="en-US" dirty="0"/>
              <a:t>alssalamu `</a:t>
            </a:r>
            <a:r>
              <a:rPr lang="en-US" dirty="0" err="1"/>
              <a:t>alayka</a:t>
            </a:r>
            <a:r>
              <a:rPr lang="en-US" dirty="0"/>
              <a:t> </a:t>
            </a:r>
            <a:r>
              <a:rPr lang="en-US" dirty="0" err="1"/>
              <a:t>ya</a:t>
            </a:r>
            <a:r>
              <a:rPr lang="en-US" dirty="0"/>
              <a:t> </a:t>
            </a:r>
            <a:r>
              <a:rPr lang="en-US" dirty="0" err="1"/>
              <a:t>imama</a:t>
            </a:r>
            <a:r>
              <a:rPr lang="en-US" dirty="0"/>
              <a:t> </a:t>
            </a:r>
            <a:r>
              <a:rPr lang="en-US" dirty="0" err="1"/>
              <a:t>almuttaqina</a:t>
            </a:r>
            <a:endParaRPr lang="en-US" dirty="0"/>
          </a:p>
        </p:txBody>
      </p:sp>
      <p:sp>
        <p:nvSpPr>
          <p:cNvPr id="10" name="Text Box 13"/>
          <p:cNvSpPr txBox="1">
            <a:spLocks noChangeArrowheads="1"/>
          </p:cNvSpPr>
          <p:nvPr/>
        </p:nvSpPr>
        <p:spPr bwMode="auto">
          <a:xfrm>
            <a:off x="0" y="0"/>
            <a:ext cx="9144000" cy="336550"/>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1600" b="1" dirty="0" smtClean="0">
                <a:solidFill>
                  <a:srgbClr val="FFFF99"/>
                </a:solidFill>
                <a:latin typeface="Trebuchet MS" pitchFamily="34" charset="0"/>
              </a:rPr>
              <a:t>Ziyārat of Imam Ali (A.S) on 17th Rabi’al awwal</a:t>
            </a:r>
            <a:endParaRPr lang="en-US" sz="1600" b="1" dirty="0">
              <a:solidFill>
                <a:srgbClr val="FFFF99"/>
              </a:solidFill>
              <a:latin typeface="Trebuchet MS" pitchFamily="34" charset="0"/>
            </a:endParaRPr>
          </a:p>
        </p:txBody>
      </p:sp>
      <p:sp>
        <p:nvSpPr>
          <p:cNvPr id="13" name="Text Box 13"/>
          <p:cNvSpPr txBox="1">
            <a:spLocks noChangeArrowheads="1"/>
          </p:cNvSpPr>
          <p:nvPr/>
        </p:nvSpPr>
        <p:spPr bwMode="auto">
          <a:xfrm>
            <a:off x="4876800" y="-1002"/>
            <a:ext cx="4267200" cy="337552"/>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r" rtl="1"/>
            <a:r>
              <a:rPr lang="ar-SA" sz="1600" b="1" smtClean="0">
                <a:solidFill>
                  <a:srgbClr val="FFFF99"/>
                </a:solidFill>
                <a:latin typeface="Trebuchet MS" pitchFamily="34" charset="0"/>
              </a:rPr>
              <a:t>زيارة أمير المؤمنين (عليه السلام) يوم ١٧ ربيع الأول</a:t>
            </a:r>
          </a:p>
        </p:txBody>
      </p:sp>
    </p:spTree>
    <p:extLst>
      <p:ext uri="{BB962C8B-B14F-4D97-AF65-F5344CB8AC3E}">
        <p14:creationId xmlns:p14="http://schemas.microsoft.com/office/powerpoint/2010/main" val="243576693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13360" y="914400"/>
            <a:ext cx="8778240" cy="1470025"/>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rtl="1">
              <a:lnSpc>
                <a:spcPts val="5500"/>
              </a:lnSpc>
            </a:pPr>
            <a:r>
              <a:rPr lang="ar-SA" sz="7200" kern="1200">
                <a:latin typeface="Attari_Quran" pitchFamily="2" charset="-78"/>
                <a:ea typeface="+mn-ea"/>
                <a:cs typeface="Attari_Quran" pitchFamily="2" charset="-78"/>
              </a:rPr>
              <a:t>اَلسَّلاَمُ عَلَيْكَ يَا غِيَاثَ </a:t>
            </a:r>
            <a:r>
              <a:rPr lang="ar-SA" sz="7200" kern="1200" err="1">
                <a:latin typeface="Attari_Quran" pitchFamily="2" charset="-78"/>
                <a:ea typeface="+mn-ea"/>
                <a:cs typeface="Attari_Quran" pitchFamily="2" charset="-78"/>
              </a:rPr>
              <a:t>ٱلْمَكْرُوبِينَ</a:t>
            </a:r>
            <a:endParaRPr lang="en-US" sz="72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743200"/>
            <a:ext cx="8763000" cy="17526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342900" indent="-342900"/>
            <a:r>
              <a:rPr lang="en-US" b="1" kern="1200">
                <a:latin typeface="Arial" pitchFamily="34" charset="0"/>
                <a:ea typeface="MS Mincho" pitchFamily="49" charset="-128"/>
                <a:cs typeface="Arial" pitchFamily="34" charset="0"/>
              </a:rPr>
              <a:t>Peace be upon you, O aid of the aggrieved ones.</a:t>
            </a:r>
          </a:p>
        </p:txBody>
      </p:sp>
      <p:sp>
        <p:nvSpPr>
          <p:cNvPr id="7" name="Subtitle 4"/>
          <p:cNvSpPr txBox="1">
            <a:spLocks/>
          </p:cNvSpPr>
          <p:nvPr/>
        </p:nvSpPr>
        <p:spPr bwMode="auto">
          <a:xfrm>
            <a:off x="213360" y="5029200"/>
            <a:ext cx="877824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marL="342900" indent="-342900" algn="ctr">
              <a:spcBef>
                <a:spcPct val="20000"/>
              </a:spcBef>
              <a:buNone/>
              <a:defRPr sz="2400" b="1" i="1">
                <a:solidFill>
                  <a:srgbClr val="000066"/>
                </a:solidFill>
                <a:latin typeface="+mn-lt"/>
                <a:ea typeface="MS Mincho" pitchFamily="49" charset="-128"/>
                <a:cs typeface="+mn-cs"/>
              </a:defRPr>
            </a:lvl1pPr>
            <a:lvl2pPr indent="0" algn="ctr">
              <a:spcBef>
                <a:spcPct val="20000"/>
              </a:spcBef>
              <a:buNone/>
              <a:defRPr sz="2800">
                <a:solidFill>
                  <a:srgbClr val="000066"/>
                </a:solidFill>
                <a:latin typeface="+mn-lt"/>
                <a:cs typeface="+mn-cs"/>
              </a:defRPr>
            </a:lvl2pPr>
            <a:lvl3pPr indent="0" algn="ctr">
              <a:spcBef>
                <a:spcPct val="20000"/>
              </a:spcBef>
              <a:buNone/>
              <a:defRPr sz="2400">
                <a:solidFill>
                  <a:srgbClr val="000066"/>
                </a:solidFill>
                <a:latin typeface="+mn-lt"/>
                <a:cs typeface="+mn-cs"/>
              </a:defRPr>
            </a:lvl3pPr>
            <a:lvl4pPr indent="0" algn="ctr">
              <a:spcBef>
                <a:spcPct val="20000"/>
              </a:spcBef>
              <a:buNone/>
              <a:defRPr sz="2000">
                <a:solidFill>
                  <a:srgbClr val="000066"/>
                </a:solidFill>
                <a:latin typeface="+mn-lt"/>
                <a:cs typeface="+mn-cs"/>
              </a:defRPr>
            </a:lvl4pPr>
            <a:lvl5pPr indent="0" algn="ctr">
              <a:spcBef>
                <a:spcPct val="20000"/>
              </a:spcBef>
              <a:buNone/>
              <a:defRPr sz="2000">
                <a:solidFill>
                  <a:srgbClr val="000066"/>
                </a:solidFill>
                <a:latin typeface="+mn-lt"/>
                <a:cs typeface="+mn-cs"/>
              </a:defRPr>
            </a:lvl5pPr>
            <a:lvl6pPr indent="0" algn="ctr" fontAlgn="base">
              <a:spcBef>
                <a:spcPct val="20000"/>
              </a:spcBef>
              <a:spcAft>
                <a:spcPct val="0"/>
              </a:spcAft>
              <a:buNone/>
              <a:defRPr sz="2000">
                <a:solidFill>
                  <a:srgbClr val="000066"/>
                </a:solidFill>
                <a:latin typeface="+mn-lt"/>
                <a:cs typeface="+mn-cs"/>
              </a:defRPr>
            </a:lvl6pPr>
            <a:lvl7pPr indent="0" algn="ctr" fontAlgn="base">
              <a:spcBef>
                <a:spcPct val="20000"/>
              </a:spcBef>
              <a:spcAft>
                <a:spcPct val="0"/>
              </a:spcAft>
              <a:buNone/>
              <a:defRPr sz="2000">
                <a:solidFill>
                  <a:srgbClr val="000066"/>
                </a:solidFill>
                <a:latin typeface="+mn-lt"/>
                <a:cs typeface="+mn-cs"/>
              </a:defRPr>
            </a:lvl7pPr>
            <a:lvl8pPr indent="0" algn="ctr" fontAlgn="base">
              <a:spcBef>
                <a:spcPct val="20000"/>
              </a:spcBef>
              <a:spcAft>
                <a:spcPct val="0"/>
              </a:spcAft>
              <a:buNone/>
              <a:defRPr sz="2000">
                <a:solidFill>
                  <a:srgbClr val="000066"/>
                </a:solidFill>
                <a:latin typeface="+mn-lt"/>
                <a:cs typeface="+mn-cs"/>
              </a:defRPr>
            </a:lvl8pPr>
            <a:lvl9pPr indent="0" algn="ctr" fontAlgn="base">
              <a:spcBef>
                <a:spcPct val="20000"/>
              </a:spcBef>
              <a:spcAft>
                <a:spcPct val="0"/>
              </a:spcAft>
              <a:buNone/>
              <a:defRPr sz="2000">
                <a:solidFill>
                  <a:srgbClr val="000066"/>
                </a:solidFill>
                <a:latin typeface="+mn-lt"/>
                <a:cs typeface="+mn-cs"/>
              </a:defRPr>
            </a:lvl9pPr>
          </a:lstStyle>
          <a:p>
            <a:r>
              <a:rPr lang="en-US" dirty="0"/>
              <a:t>alssalamu `</a:t>
            </a:r>
            <a:r>
              <a:rPr lang="en-US" dirty="0" err="1"/>
              <a:t>alayka</a:t>
            </a:r>
            <a:r>
              <a:rPr lang="en-US" dirty="0"/>
              <a:t> </a:t>
            </a:r>
            <a:r>
              <a:rPr lang="en-US" dirty="0" err="1"/>
              <a:t>ya</a:t>
            </a:r>
            <a:r>
              <a:rPr lang="en-US" dirty="0"/>
              <a:t> </a:t>
            </a:r>
            <a:r>
              <a:rPr lang="en-US" dirty="0" err="1"/>
              <a:t>ghiyatha</a:t>
            </a:r>
            <a:r>
              <a:rPr lang="en-US" dirty="0"/>
              <a:t> </a:t>
            </a:r>
            <a:r>
              <a:rPr lang="en-US" dirty="0" err="1"/>
              <a:t>almakrubina</a:t>
            </a:r>
            <a:endParaRPr lang="en-US" dirty="0"/>
          </a:p>
        </p:txBody>
      </p:sp>
      <p:sp>
        <p:nvSpPr>
          <p:cNvPr id="10" name="Text Box 13"/>
          <p:cNvSpPr txBox="1">
            <a:spLocks noChangeArrowheads="1"/>
          </p:cNvSpPr>
          <p:nvPr/>
        </p:nvSpPr>
        <p:spPr bwMode="auto">
          <a:xfrm>
            <a:off x="0" y="0"/>
            <a:ext cx="9144000" cy="336550"/>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1600" b="1" dirty="0" smtClean="0">
                <a:solidFill>
                  <a:srgbClr val="FFFF99"/>
                </a:solidFill>
                <a:latin typeface="Trebuchet MS" pitchFamily="34" charset="0"/>
              </a:rPr>
              <a:t>Ziyārat of Imam Ali (A.S) on 17th Rabi’al awwal</a:t>
            </a:r>
            <a:endParaRPr lang="en-US" sz="1600" b="1" dirty="0">
              <a:solidFill>
                <a:srgbClr val="FFFF99"/>
              </a:solidFill>
              <a:latin typeface="Trebuchet MS" pitchFamily="34" charset="0"/>
            </a:endParaRPr>
          </a:p>
        </p:txBody>
      </p:sp>
      <p:sp>
        <p:nvSpPr>
          <p:cNvPr id="13" name="Text Box 13"/>
          <p:cNvSpPr txBox="1">
            <a:spLocks noChangeArrowheads="1"/>
          </p:cNvSpPr>
          <p:nvPr/>
        </p:nvSpPr>
        <p:spPr bwMode="auto">
          <a:xfrm>
            <a:off x="4876800" y="-1002"/>
            <a:ext cx="4267200" cy="337552"/>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r" rtl="1"/>
            <a:r>
              <a:rPr lang="ar-SA" sz="1600" b="1" smtClean="0">
                <a:solidFill>
                  <a:srgbClr val="FFFF99"/>
                </a:solidFill>
                <a:latin typeface="Trebuchet MS" pitchFamily="34" charset="0"/>
              </a:rPr>
              <a:t>زيارة أمير المؤمنين (عليه السلام) يوم ١٧ ربيع الأول</a:t>
            </a:r>
          </a:p>
        </p:txBody>
      </p:sp>
    </p:spTree>
    <p:extLst>
      <p:ext uri="{BB962C8B-B14F-4D97-AF65-F5344CB8AC3E}">
        <p14:creationId xmlns:p14="http://schemas.microsoft.com/office/powerpoint/2010/main" val="263096261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13360" y="914400"/>
            <a:ext cx="8778240" cy="1470025"/>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rtl="1">
              <a:lnSpc>
                <a:spcPts val="5500"/>
              </a:lnSpc>
            </a:pPr>
            <a:r>
              <a:rPr lang="ar-SA" sz="7200" kern="1200">
                <a:latin typeface="Attari_Quran" pitchFamily="2" charset="-78"/>
                <a:ea typeface="+mn-ea"/>
                <a:cs typeface="Attari_Quran" pitchFamily="2" charset="-78"/>
              </a:rPr>
              <a:t>اَلسَّلاَمُ عَلَيْكَ يَا عِصْمَةَ </a:t>
            </a:r>
            <a:r>
              <a:rPr lang="ar-SA" sz="7200" kern="1200" err="1">
                <a:latin typeface="Attari_Quran" pitchFamily="2" charset="-78"/>
                <a:ea typeface="+mn-ea"/>
                <a:cs typeface="Attari_Quran" pitchFamily="2" charset="-78"/>
              </a:rPr>
              <a:t>ٱلْمُؤْمِنِينَ</a:t>
            </a:r>
            <a:endParaRPr lang="en-US" sz="72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743200"/>
            <a:ext cx="8763000" cy="17526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342900" indent="-342900"/>
            <a:r>
              <a:rPr lang="en-US" b="1" kern="1200">
                <a:latin typeface="Arial" pitchFamily="34" charset="0"/>
                <a:ea typeface="MS Mincho" pitchFamily="49" charset="-128"/>
                <a:cs typeface="Arial" pitchFamily="34" charset="0"/>
              </a:rPr>
              <a:t>Peace be upon you, O shelter of the believers.</a:t>
            </a:r>
          </a:p>
        </p:txBody>
      </p:sp>
      <p:sp>
        <p:nvSpPr>
          <p:cNvPr id="7" name="Subtitle 4"/>
          <p:cNvSpPr txBox="1">
            <a:spLocks/>
          </p:cNvSpPr>
          <p:nvPr/>
        </p:nvSpPr>
        <p:spPr bwMode="auto">
          <a:xfrm>
            <a:off x="213360" y="5029200"/>
            <a:ext cx="877824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marL="342900" indent="-342900" algn="ctr">
              <a:spcBef>
                <a:spcPct val="20000"/>
              </a:spcBef>
              <a:buNone/>
              <a:defRPr sz="2400" b="1" i="1">
                <a:solidFill>
                  <a:srgbClr val="000066"/>
                </a:solidFill>
                <a:latin typeface="+mn-lt"/>
                <a:ea typeface="MS Mincho" pitchFamily="49" charset="-128"/>
                <a:cs typeface="+mn-cs"/>
              </a:defRPr>
            </a:lvl1pPr>
            <a:lvl2pPr indent="0" algn="ctr">
              <a:spcBef>
                <a:spcPct val="20000"/>
              </a:spcBef>
              <a:buNone/>
              <a:defRPr sz="2800">
                <a:solidFill>
                  <a:srgbClr val="000066"/>
                </a:solidFill>
                <a:latin typeface="+mn-lt"/>
                <a:cs typeface="+mn-cs"/>
              </a:defRPr>
            </a:lvl2pPr>
            <a:lvl3pPr indent="0" algn="ctr">
              <a:spcBef>
                <a:spcPct val="20000"/>
              </a:spcBef>
              <a:buNone/>
              <a:defRPr sz="2400">
                <a:solidFill>
                  <a:srgbClr val="000066"/>
                </a:solidFill>
                <a:latin typeface="+mn-lt"/>
                <a:cs typeface="+mn-cs"/>
              </a:defRPr>
            </a:lvl3pPr>
            <a:lvl4pPr indent="0" algn="ctr">
              <a:spcBef>
                <a:spcPct val="20000"/>
              </a:spcBef>
              <a:buNone/>
              <a:defRPr sz="2000">
                <a:solidFill>
                  <a:srgbClr val="000066"/>
                </a:solidFill>
                <a:latin typeface="+mn-lt"/>
                <a:cs typeface="+mn-cs"/>
              </a:defRPr>
            </a:lvl4pPr>
            <a:lvl5pPr indent="0" algn="ctr">
              <a:spcBef>
                <a:spcPct val="20000"/>
              </a:spcBef>
              <a:buNone/>
              <a:defRPr sz="2000">
                <a:solidFill>
                  <a:srgbClr val="000066"/>
                </a:solidFill>
                <a:latin typeface="+mn-lt"/>
                <a:cs typeface="+mn-cs"/>
              </a:defRPr>
            </a:lvl5pPr>
            <a:lvl6pPr indent="0" algn="ctr" fontAlgn="base">
              <a:spcBef>
                <a:spcPct val="20000"/>
              </a:spcBef>
              <a:spcAft>
                <a:spcPct val="0"/>
              </a:spcAft>
              <a:buNone/>
              <a:defRPr sz="2000">
                <a:solidFill>
                  <a:srgbClr val="000066"/>
                </a:solidFill>
                <a:latin typeface="+mn-lt"/>
                <a:cs typeface="+mn-cs"/>
              </a:defRPr>
            </a:lvl6pPr>
            <a:lvl7pPr indent="0" algn="ctr" fontAlgn="base">
              <a:spcBef>
                <a:spcPct val="20000"/>
              </a:spcBef>
              <a:spcAft>
                <a:spcPct val="0"/>
              </a:spcAft>
              <a:buNone/>
              <a:defRPr sz="2000">
                <a:solidFill>
                  <a:srgbClr val="000066"/>
                </a:solidFill>
                <a:latin typeface="+mn-lt"/>
                <a:cs typeface="+mn-cs"/>
              </a:defRPr>
            </a:lvl7pPr>
            <a:lvl8pPr indent="0" algn="ctr" fontAlgn="base">
              <a:spcBef>
                <a:spcPct val="20000"/>
              </a:spcBef>
              <a:spcAft>
                <a:spcPct val="0"/>
              </a:spcAft>
              <a:buNone/>
              <a:defRPr sz="2000">
                <a:solidFill>
                  <a:srgbClr val="000066"/>
                </a:solidFill>
                <a:latin typeface="+mn-lt"/>
                <a:cs typeface="+mn-cs"/>
              </a:defRPr>
            </a:lvl8pPr>
            <a:lvl9pPr indent="0" algn="ctr" fontAlgn="base">
              <a:spcBef>
                <a:spcPct val="20000"/>
              </a:spcBef>
              <a:spcAft>
                <a:spcPct val="0"/>
              </a:spcAft>
              <a:buNone/>
              <a:defRPr sz="2000">
                <a:solidFill>
                  <a:srgbClr val="000066"/>
                </a:solidFill>
                <a:latin typeface="+mn-lt"/>
                <a:cs typeface="+mn-cs"/>
              </a:defRPr>
            </a:lvl9pPr>
          </a:lstStyle>
          <a:p>
            <a:r>
              <a:rPr lang="en-US" dirty="0"/>
              <a:t>alssalamu `</a:t>
            </a:r>
            <a:r>
              <a:rPr lang="en-US" dirty="0" err="1"/>
              <a:t>alayka</a:t>
            </a:r>
            <a:r>
              <a:rPr lang="en-US" dirty="0"/>
              <a:t> </a:t>
            </a:r>
            <a:r>
              <a:rPr lang="en-US" dirty="0" err="1"/>
              <a:t>ya</a:t>
            </a:r>
            <a:r>
              <a:rPr lang="en-US" dirty="0"/>
              <a:t> `</a:t>
            </a:r>
            <a:r>
              <a:rPr lang="en-US" dirty="0" err="1"/>
              <a:t>ismata</a:t>
            </a:r>
            <a:r>
              <a:rPr lang="en-US" dirty="0"/>
              <a:t> </a:t>
            </a:r>
            <a:r>
              <a:rPr lang="en-US" dirty="0" err="1"/>
              <a:t>almu'minina</a:t>
            </a:r>
            <a:endParaRPr lang="en-US" dirty="0"/>
          </a:p>
        </p:txBody>
      </p:sp>
      <p:sp>
        <p:nvSpPr>
          <p:cNvPr id="10" name="Text Box 13"/>
          <p:cNvSpPr txBox="1">
            <a:spLocks noChangeArrowheads="1"/>
          </p:cNvSpPr>
          <p:nvPr/>
        </p:nvSpPr>
        <p:spPr bwMode="auto">
          <a:xfrm>
            <a:off x="0" y="0"/>
            <a:ext cx="9144000" cy="336550"/>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1600" b="1" dirty="0" smtClean="0">
                <a:solidFill>
                  <a:srgbClr val="FFFF99"/>
                </a:solidFill>
                <a:latin typeface="Trebuchet MS" pitchFamily="34" charset="0"/>
              </a:rPr>
              <a:t>Ziyārat of Imam Ali (A.S) on 17th Rabi’al awwal</a:t>
            </a:r>
            <a:endParaRPr lang="en-US" sz="1600" b="1" dirty="0">
              <a:solidFill>
                <a:srgbClr val="FFFF99"/>
              </a:solidFill>
              <a:latin typeface="Trebuchet MS" pitchFamily="34" charset="0"/>
            </a:endParaRPr>
          </a:p>
        </p:txBody>
      </p:sp>
      <p:sp>
        <p:nvSpPr>
          <p:cNvPr id="13" name="Text Box 13"/>
          <p:cNvSpPr txBox="1">
            <a:spLocks noChangeArrowheads="1"/>
          </p:cNvSpPr>
          <p:nvPr/>
        </p:nvSpPr>
        <p:spPr bwMode="auto">
          <a:xfrm>
            <a:off x="4876800" y="-1002"/>
            <a:ext cx="4267200" cy="337552"/>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r" rtl="1"/>
            <a:r>
              <a:rPr lang="ar-SA" sz="1600" b="1" smtClean="0">
                <a:solidFill>
                  <a:srgbClr val="FFFF99"/>
                </a:solidFill>
                <a:latin typeface="Trebuchet MS" pitchFamily="34" charset="0"/>
              </a:rPr>
              <a:t>زيارة أمير المؤمنين (عليه السلام) يوم ١٧ ربيع الأول</a:t>
            </a:r>
          </a:p>
        </p:txBody>
      </p:sp>
    </p:spTree>
    <p:extLst>
      <p:ext uri="{BB962C8B-B14F-4D97-AF65-F5344CB8AC3E}">
        <p14:creationId xmlns:p14="http://schemas.microsoft.com/office/powerpoint/2010/main" val="67751931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13360" y="914400"/>
            <a:ext cx="8778240" cy="1470025"/>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rtl="1">
              <a:lnSpc>
                <a:spcPts val="5500"/>
              </a:lnSpc>
            </a:pPr>
            <a:r>
              <a:rPr lang="ar-SA" sz="7200" kern="1200" err="1">
                <a:latin typeface="Attari_Quran" pitchFamily="2" charset="-78"/>
                <a:ea typeface="+mn-ea"/>
                <a:cs typeface="Attari_Quran" pitchFamily="2" charset="-78"/>
              </a:rPr>
              <a:t>ٱلسِّرَاجِ</a:t>
            </a:r>
            <a:r>
              <a:rPr lang="ar-SA" sz="7200" kern="1200">
                <a:latin typeface="Attari_Quran" pitchFamily="2" charset="-78"/>
                <a:ea typeface="+mn-ea"/>
                <a:cs typeface="Attari_Quran" pitchFamily="2" charset="-78"/>
              </a:rPr>
              <a:t> </a:t>
            </a:r>
            <a:r>
              <a:rPr lang="ar-SA" sz="7200" kern="1200" err="1">
                <a:latin typeface="Attari_Quran" pitchFamily="2" charset="-78"/>
                <a:ea typeface="+mn-ea"/>
                <a:cs typeface="Attari_Quran" pitchFamily="2" charset="-78"/>
              </a:rPr>
              <a:t>ٱلْمُنِيرِ</a:t>
            </a:r>
            <a:endParaRPr lang="en-US" sz="72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743200"/>
            <a:ext cx="8763000" cy="17526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342900" indent="-342900"/>
            <a:r>
              <a:rPr lang="en-US" b="1" kern="1200">
                <a:latin typeface="Arial" pitchFamily="34" charset="0"/>
                <a:ea typeface="MS Mincho" pitchFamily="49" charset="-128"/>
                <a:cs typeface="Arial" pitchFamily="34" charset="0"/>
              </a:rPr>
              <a:t>and the shining lantern.</a:t>
            </a:r>
          </a:p>
        </p:txBody>
      </p:sp>
      <p:sp>
        <p:nvSpPr>
          <p:cNvPr id="7" name="Subtitle 4"/>
          <p:cNvSpPr txBox="1">
            <a:spLocks/>
          </p:cNvSpPr>
          <p:nvPr/>
        </p:nvSpPr>
        <p:spPr bwMode="auto">
          <a:xfrm>
            <a:off x="213360" y="5029200"/>
            <a:ext cx="877824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marL="342900" indent="-342900" algn="ctr">
              <a:spcBef>
                <a:spcPct val="20000"/>
              </a:spcBef>
              <a:buNone/>
              <a:defRPr sz="2400" b="1" i="1">
                <a:solidFill>
                  <a:srgbClr val="000066"/>
                </a:solidFill>
                <a:latin typeface="+mn-lt"/>
                <a:ea typeface="MS Mincho" pitchFamily="49" charset="-128"/>
                <a:cs typeface="+mn-cs"/>
              </a:defRPr>
            </a:lvl1pPr>
            <a:lvl2pPr indent="0" algn="ctr">
              <a:spcBef>
                <a:spcPct val="20000"/>
              </a:spcBef>
              <a:buNone/>
              <a:defRPr sz="2800">
                <a:solidFill>
                  <a:srgbClr val="000066"/>
                </a:solidFill>
                <a:latin typeface="+mn-lt"/>
                <a:cs typeface="+mn-cs"/>
              </a:defRPr>
            </a:lvl2pPr>
            <a:lvl3pPr indent="0" algn="ctr">
              <a:spcBef>
                <a:spcPct val="20000"/>
              </a:spcBef>
              <a:buNone/>
              <a:defRPr sz="2400">
                <a:solidFill>
                  <a:srgbClr val="000066"/>
                </a:solidFill>
                <a:latin typeface="+mn-lt"/>
                <a:cs typeface="+mn-cs"/>
              </a:defRPr>
            </a:lvl3pPr>
            <a:lvl4pPr indent="0" algn="ctr">
              <a:spcBef>
                <a:spcPct val="20000"/>
              </a:spcBef>
              <a:buNone/>
              <a:defRPr sz="2000">
                <a:solidFill>
                  <a:srgbClr val="000066"/>
                </a:solidFill>
                <a:latin typeface="+mn-lt"/>
                <a:cs typeface="+mn-cs"/>
              </a:defRPr>
            </a:lvl4pPr>
            <a:lvl5pPr indent="0" algn="ctr">
              <a:spcBef>
                <a:spcPct val="20000"/>
              </a:spcBef>
              <a:buNone/>
              <a:defRPr sz="2000">
                <a:solidFill>
                  <a:srgbClr val="000066"/>
                </a:solidFill>
                <a:latin typeface="+mn-lt"/>
                <a:cs typeface="+mn-cs"/>
              </a:defRPr>
            </a:lvl5pPr>
            <a:lvl6pPr indent="0" algn="ctr" fontAlgn="base">
              <a:spcBef>
                <a:spcPct val="20000"/>
              </a:spcBef>
              <a:spcAft>
                <a:spcPct val="0"/>
              </a:spcAft>
              <a:buNone/>
              <a:defRPr sz="2000">
                <a:solidFill>
                  <a:srgbClr val="000066"/>
                </a:solidFill>
                <a:latin typeface="+mn-lt"/>
                <a:cs typeface="+mn-cs"/>
              </a:defRPr>
            </a:lvl6pPr>
            <a:lvl7pPr indent="0" algn="ctr" fontAlgn="base">
              <a:spcBef>
                <a:spcPct val="20000"/>
              </a:spcBef>
              <a:spcAft>
                <a:spcPct val="0"/>
              </a:spcAft>
              <a:buNone/>
              <a:defRPr sz="2000">
                <a:solidFill>
                  <a:srgbClr val="000066"/>
                </a:solidFill>
                <a:latin typeface="+mn-lt"/>
                <a:cs typeface="+mn-cs"/>
              </a:defRPr>
            </a:lvl7pPr>
            <a:lvl8pPr indent="0" algn="ctr" fontAlgn="base">
              <a:spcBef>
                <a:spcPct val="20000"/>
              </a:spcBef>
              <a:spcAft>
                <a:spcPct val="0"/>
              </a:spcAft>
              <a:buNone/>
              <a:defRPr sz="2000">
                <a:solidFill>
                  <a:srgbClr val="000066"/>
                </a:solidFill>
                <a:latin typeface="+mn-lt"/>
                <a:cs typeface="+mn-cs"/>
              </a:defRPr>
            </a:lvl8pPr>
            <a:lvl9pPr indent="0" algn="ctr" fontAlgn="base">
              <a:spcBef>
                <a:spcPct val="20000"/>
              </a:spcBef>
              <a:spcAft>
                <a:spcPct val="0"/>
              </a:spcAft>
              <a:buNone/>
              <a:defRPr sz="2000">
                <a:solidFill>
                  <a:srgbClr val="000066"/>
                </a:solidFill>
                <a:latin typeface="+mn-lt"/>
                <a:cs typeface="+mn-cs"/>
              </a:defRPr>
            </a:lvl9pPr>
          </a:lstStyle>
          <a:p>
            <a:r>
              <a:rPr lang="en-US" err="1"/>
              <a:t>alssiraji</a:t>
            </a:r>
            <a:r>
              <a:rPr lang="en-US"/>
              <a:t> </a:t>
            </a:r>
            <a:r>
              <a:rPr lang="en-US" err="1"/>
              <a:t>almuniri</a:t>
            </a:r>
            <a:endParaRPr lang="en-US"/>
          </a:p>
        </p:txBody>
      </p:sp>
      <p:sp>
        <p:nvSpPr>
          <p:cNvPr id="10" name="Text Box 13"/>
          <p:cNvSpPr txBox="1">
            <a:spLocks noChangeArrowheads="1"/>
          </p:cNvSpPr>
          <p:nvPr/>
        </p:nvSpPr>
        <p:spPr bwMode="auto">
          <a:xfrm>
            <a:off x="0" y="0"/>
            <a:ext cx="9144000" cy="336550"/>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1600" b="1" dirty="0" smtClean="0">
                <a:solidFill>
                  <a:srgbClr val="FFFF99"/>
                </a:solidFill>
                <a:latin typeface="Trebuchet MS" pitchFamily="34" charset="0"/>
              </a:rPr>
              <a:t>Ziyārat of Imam Ali (A.S) on 17th Rabi’al awwal</a:t>
            </a:r>
            <a:endParaRPr lang="en-US" sz="1600" b="1" dirty="0">
              <a:solidFill>
                <a:srgbClr val="FFFF99"/>
              </a:solidFill>
              <a:latin typeface="Trebuchet MS" pitchFamily="34" charset="0"/>
            </a:endParaRPr>
          </a:p>
        </p:txBody>
      </p:sp>
      <p:sp>
        <p:nvSpPr>
          <p:cNvPr id="13" name="Text Box 13"/>
          <p:cNvSpPr txBox="1">
            <a:spLocks noChangeArrowheads="1"/>
          </p:cNvSpPr>
          <p:nvPr/>
        </p:nvSpPr>
        <p:spPr bwMode="auto">
          <a:xfrm>
            <a:off x="4876800" y="-1002"/>
            <a:ext cx="4267200" cy="337552"/>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r" rtl="1"/>
            <a:r>
              <a:rPr lang="ar-SA" sz="1600" b="1" smtClean="0">
                <a:solidFill>
                  <a:srgbClr val="FFFF99"/>
                </a:solidFill>
                <a:latin typeface="Trebuchet MS" pitchFamily="34" charset="0"/>
              </a:rPr>
              <a:t>زيارة أمير المؤمنين (عليه السلام) يوم ١٧ ربيع الأول</a:t>
            </a:r>
          </a:p>
        </p:txBody>
      </p:sp>
    </p:spTree>
    <p:extLst>
      <p:ext uri="{BB962C8B-B14F-4D97-AF65-F5344CB8AC3E}">
        <p14:creationId xmlns:p14="http://schemas.microsoft.com/office/powerpoint/2010/main" val="398785313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13360" y="914400"/>
            <a:ext cx="8778240" cy="1470025"/>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rtl="1">
              <a:lnSpc>
                <a:spcPts val="5500"/>
              </a:lnSpc>
            </a:pPr>
            <a:r>
              <a:rPr lang="ar-SA" sz="7200" kern="1200">
                <a:latin typeface="Attari_Quran" pitchFamily="2" charset="-78"/>
                <a:ea typeface="+mn-ea"/>
                <a:cs typeface="Attari_Quran" pitchFamily="2" charset="-78"/>
              </a:rPr>
              <a:t>اَلسَّلاَمُ عَلَيْكَ يَا مُظْهِرَ </a:t>
            </a:r>
            <a:r>
              <a:rPr lang="ar-SA" sz="7200" kern="1200" err="1">
                <a:latin typeface="Attari_Quran" pitchFamily="2" charset="-78"/>
                <a:ea typeface="+mn-ea"/>
                <a:cs typeface="Attari_Quran" pitchFamily="2" charset="-78"/>
              </a:rPr>
              <a:t>ٱلْبَرَاهِينِ</a:t>
            </a:r>
            <a:endParaRPr lang="en-US" sz="72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743200"/>
            <a:ext cx="8763000" cy="17526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342900" indent="-342900"/>
            <a:r>
              <a:rPr lang="en-US" b="1" kern="1200">
                <a:latin typeface="Arial" pitchFamily="34" charset="0"/>
                <a:ea typeface="MS Mincho" pitchFamily="49" charset="-128"/>
                <a:cs typeface="Arial" pitchFamily="34" charset="0"/>
              </a:rPr>
              <a:t>Peace be upon you, O provider of evidences.</a:t>
            </a:r>
          </a:p>
        </p:txBody>
      </p:sp>
      <p:sp>
        <p:nvSpPr>
          <p:cNvPr id="7" name="Subtitle 4"/>
          <p:cNvSpPr txBox="1">
            <a:spLocks/>
          </p:cNvSpPr>
          <p:nvPr/>
        </p:nvSpPr>
        <p:spPr bwMode="auto">
          <a:xfrm>
            <a:off x="213360" y="5029200"/>
            <a:ext cx="877824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marL="342900" indent="-342900" algn="ctr">
              <a:spcBef>
                <a:spcPct val="20000"/>
              </a:spcBef>
              <a:buNone/>
              <a:defRPr sz="2400" b="1" i="1">
                <a:solidFill>
                  <a:srgbClr val="000066"/>
                </a:solidFill>
                <a:latin typeface="+mn-lt"/>
                <a:ea typeface="MS Mincho" pitchFamily="49" charset="-128"/>
                <a:cs typeface="+mn-cs"/>
              </a:defRPr>
            </a:lvl1pPr>
            <a:lvl2pPr indent="0" algn="ctr">
              <a:spcBef>
                <a:spcPct val="20000"/>
              </a:spcBef>
              <a:buNone/>
              <a:defRPr sz="2800">
                <a:solidFill>
                  <a:srgbClr val="000066"/>
                </a:solidFill>
                <a:latin typeface="+mn-lt"/>
                <a:cs typeface="+mn-cs"/>
              </a:defRPr>
            </a:lvl2pPr>
            <a:lvl3pPr indent="0" algn="ctr">
              <a:spcBef>
                <a:spcPct val="20000"/>
              </a:spcBef>
              <a:buNone/>
              <a:defRPr sz="2400">
                <a:solidFill>
                  <a:srgbClr val="000066"/>
                </a:solidFill>
                <a:latin typeface="+mn-lt"/>
                <a:cs typeface="+mn-cs"/>
              </a:defRPr>
            </a:lvl3pPr>
            <a:lvl4pPr indent="0" algn="ctr">
              <a:spcBef>
                <a:spcPct val="20000"/>
              </a:spcBef>
              <a:buNone/>
              <a:defRPr sz="2000">
                <a:solidFill>
                  <a:srgbClr val="000066"/>
                </a:solidFill>
                <a:latin typeface="+mn-lt"/>
                <a:cs typeface="+mn-cs"/>
              </a:defRPr>
            </a:lvl4pPr>
            <a:lvl5pPr indent="0" algn="ctr">
              <a:spcBef>
                <a:spcPct val="20000"/>
              </a:spcBef>
              <a:buNone/>
              <a:defRPr sz="2000">
                <a:solidFill>
                  <a:srgbClr val="000066"/>
                </a:solidFill>
                <a:latin typeface="+mn-lt"/>
                <a:cs typeface="+mn-cs"/>
              </a:defRPr>
            </a:lvl5pPr>
            <a:lvl6pPr indent="0" algn="ctr" fontAlgn="base">
              <a:spcBef>
                <a:spcPct val="20000"/>
              </a:spcBef>
              <a:spcAft>
                <a:spcPct val="0"/>
              </a:spcAft>
              <a:buNone/>
              <a:defRPr sz="2000">
                <a:solidFill>
                  <a:srgbClr val="000066"/>
                </a:solidFill>
                <a:latin typeface="+mn-lt"/>
                <a:cs typeface="+mn-cs"/>
              </a:defRPr>
            </a:lvl6pPr>
            <a:lvl7pPr indent="0" algn="ctr" fontAlgn="base">
              <a:spcBef>
                <a:spcPct val="20000"/>
              </a:spcBef>
              <a:spcAft>
                <a:spcPct val="0"/>
              </a:spcAft>
              <a:buNone/>
              <a:defRPr sz="2000">
                <a:solidFill>
                  <a:srgbClr val="000066"/>
                </a:solidFill>
                <a:latin typeface="+mn-lt"/>
                <a:cs typeface="+mn-cs"/>
              </a:defRPr>
            </a:lvl7pPr>
            <a:lvl8pPr indent="0" algn="ctr" fontAlgn="base">
              <a:spcBef>
                <a:spcPct val="20000"/>
              </a:spcBef>
              <a:spcAft>
                <a:spcPct val="0"/>
              </a:spcAft>
              <a:buNone/>
              <a:defRPr sz="2000">
                <a:solidFill>
                  <a:srgbClr val="000066"/>
                </a:solidFill>
                <a:latin typeface="+mn-lt"/>
                <a:cs typeface="+mn-cs"/>
              </a:defRPr>
            </a:lvl8pPr>
            <a:lvl9pPr indent="0" algn="ctr" fontAlgn="base">
              <a:spcBef>
                <a:spcPct val="20000"/>
              </a:spcBef>
              <a:spcAft>
                <a:spcPct val="0"/>
              </a:spcAft>
              <a:buNone/>
              <a:defRPr sz="2000">
                <a:solidFill>
                  <a:srgbClr val="000066"/>
                </a:solidFill>
                <a:latin typeface="+mn-lt"/>
                <a:cs typeface="+mn-cs"/>
              </a:defRPr>
            </a:lvl9pPr>
          </a:lstStyle>
          <a:p>
            <a:r>
              <a:rPr lang="en-US" dirty="0"/>
              <a:t>alssalamu `</a:t>
            </a:r>
            <a:r>
              <a:rPr lang="en-US" dirty="0" err="1"/>
              <a:t>alayka</a:t>
            </a:r>
            <a:r>
              <a:rPr lang="en-US" dirty="0"/>
              <a:t> </a:t>
            </a:r>
            <a:r>
              <a:rPr lang="en-US" dirty="0" err="1"/>
              <a:t>ya</a:t>
            </a:r>
            <a:r>
              <a:rPr lang="en-US" dirty="0"/>
              <a:t> </a:t>
            </a:r>
            <a:r>
              <a:rPr lang="en-US" dirty="0" err="1"/>
              <a:t>muzhira</a:t>
            </a:r>
            <a:r>
              <a:rPr lang="en-US" dirty="0"/>
              <a:t> </a:t>
            </a:r>
            <a:r>
              <a:rPr lang="en-US" dirty="0" err="1"/>
              <a:t>albarahini</a:t>
            </a:r>
            <a:endParaRPr lang="en-US" dirty="0"/>
          </a:p>
        </p:txBody>
      </p:sp>
      <p:sp>
        <p:nvSpPr>
          <p:cNvPr id="10" name="Text Box 13"/>
          <p:cNvSpPr txBox="1">
            <a:spLocks noChangeArrowheads="1"/>
          </p:cNvSpPr>
          <p:nvPr/>
        </p:nvSpPr>
        <p:spPr bwMode="auto">
          <a:xfrm>
            <a:off x="0" y="0"/>
            <a:ext cx="9144000" cy="336550"/>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1600" b="1" dirty="0" smtClean="0">
                <a:solidFill>
                  <a:srgbClr val="FFFF99"/>
                </a:solidFill>
                <a:latin typeface="Trebuchet MS" pitchFamily="34" charset="0"/>
              </a:rPr>
              <a:t>Ziyārat of Imam Ali (A.S) on 17th Rabi’al awwal</a:t>
            </a:r>
            <a:endParaRPr lang="en-US" sz="1600" b="1" dirty="0">
              <a:solidFill>
                <a:srgbClr val="FFFF99"/>
              </a:solidFill>
              <a:latin typeface="Trebuchet MS" pitchFamily="34" charset="0"/>
            </a:endParaRPr>
          </a:p>
        </p:txBody>
      </p:sp>
      <p:sp>
        <p:nvSpPr>
          <p:cNvPr id="13" name="Text Box 13"/>
          <p:cNvSpPr txBox="1">
            <a:spLocks noChangeArrowheads="1"/>
          </p:cNvSpPr>
          <p:nvPr/>
        </p:nvSpPr>
        <p:spPr bwMode="auto">
          <a:xfrm>
            <a:off x="4876800" y="-1002"/>
            <a:ext cx="4267200" cy="337552"/>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r" rtl="1"/>
            <a:r>
              <a:rPr lang="ar-SA" sz="1600" b="1" smtClean="0">
                <a:solidFill>
                  <a:srgbClr val="FFFF99"/>
                </a:solidFill>
                <a:latin typeface="Trebuchet MS" pitchFamily="34" charset="0"/>
              </a:rPr>
              <a:t>زيارة أمير المؤمنين (عليه السلام) يوم ١٧ ربيع الأول</a:t>
            </a:r>
          </a:p>
        </p:txBody>
      </p:sp>
    </p:spTree>
    <p:extLst>
      <p:ext uri="{BB962C8B-B14F-4D97-AF65-F5344CB8AC3E}">
        <p14:creationId xmlns:p14="http://schemas.microsoft.com/office/powerpoint/2010/main" val="364987322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13360" y="914400"/>
            <a:ext cx="8778240" cy="1470025"/>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rtl="1">
              <a:lnSpc>
                <a:spcPts val="5500"/>
              </a:lnSpc>
            </a:pPr>
            <a:r>
              <a:rPr lang="ar-SA" sz="7200" kern="1200">
                <a:latin typeface="Attari_Quran" pitchFamily="2" charset="-78"/>
                <a:ea typeface="+mn-ea"/>
                <a:cs typeface="Attari_Quran" pitchFamily="2" charset="-78"/>
              </a:rPr>
              <a:t>اَلسَّلاَمُ عَلَيْكَ يَا </a:t>
            </a:r>
            <a:r>
              <a:rPr lang="ar-SA" sz="7200" kern="1200" err="1">
                <a:latin typeface="Attari_Quran" pitchFamily="2" charset="-78"/>
                <a:ea typeface="+mn-ea"/>
                <a:cs typeface="Attari_Quran" pitchFamily="2" charset="-78"/>
              </a:rPr>
              <a:t>طٰهٰ</a:t>
            </a:r>
            <a:r>
              <a:rPr lang="ar-SA" sz="7200" kern="1200">
                <a:latin typeface="Attari_Quran" pitchFamily="2" charset="-78"/>
                <a:ea typeface="+mn-ea"/>
                <a:cs typeface="Attari_Quran" pitchFamily="2" charset="-78"/>
              </a:rPr>
              <a:t> </a:t>
            </a:r>
            <a:r>
              <a:rPr lang="ar-SA" sz="7200" kern="1200" err="1">
                <a:latin typeface="Attari_Quran" pitchFamily="2" charset="-78"/>
                <a:ea typeface="+mn-ea"/>
                <a:cs typeface="Attari_Quran" pitchFamily="2" charset="-78"/>
              </a:rPr>
              <a:t>وَيٰس</a:t>
            </a:r>
            <a:endParaRPr lang="en-US" sz="72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743200"/>
            <a:ext cx="8763000" cy="17526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342900" indent="-342900"/>
            <a:r>
              <a:rPr lang="en-US" b="1" kern="1200">
                <a:latin typeface="Arial" pitchFamily="34" charset="0"/>
                <a:ea typeface="MS Mincho" pitchFamily="49" charset="-128"/>
                <a:cs typeface="Arial" pitchFamily="34" charset="0"/>
              </a:rPr>
              <a:t>Peace be upon you, O Ta-Ha and </a:t>
            </a:r>
            <a:r>
              <a:rPr lang="en-US" b="1" kern="1200" err="1">
                <a:latin typeface="Arial" pitchFamily="34" charset="0"/>
                <a:ea typeface="MS Mincho" pitchFamily="49" charset="-128"/>
                <a:cs typeface="Arial" pitchFamily="34" charset="0"/>
              </a:rPr>
              <a:t>Ya</a:t>
            </a:r>
            <a:r>
              <a:rPr lang="en-US" b="1" kern="1200">
                <a:latin typeface="Arial" pitchFamily="34" charset="0"/>
                <a:ea typeface="MS Mincho" pitchFamily="49" charset="-128"/>
                <a:cs typeface="Arial" pitchFamily="34" charset="0"/>
              </a:rPr>
              <a:t>-Sin.</a:t>
            </a:r>
          </a:p>
        </p:txBody>
      </p:sp>
      <p:sp>
        <p:nvSpPr>
          <p:cNvPr id="7" name="Subtitle 4"/>
          <p:cNvSpPr txBox="1">
            <a:spLocks/>
          </p:cNvSpPr>
          <p:nvPr/>
        </p:nvSpPr>
        <p:spPr bwMode="auto">
          <a:xfrm>
            <a:off x="213360" y="5029200"/>
            <a:ext cx="877824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marL="342900" indent="-342900" algn="ctr">
              <a:spcBef>
                <a:spcPct val="20000"/>
              </a:spcBef>
              <a:buNone/>
              <a:defRPr sz="2400" b="1" i="1">
                <a:solidFill>
                  <a:srgbClr val="000066"/>
                </a:solidFill>
                <a:latin typeface="+mn-lt"/>
                <a:ea typeface="MS Mincho" pitchFamily="49" charset="-128"/>
                <a:cs typeface="+mn-cs"/>
              </a:defRPr>
            </a:lvl1pPr>
            <a:lvl2pPr indent="0" algn="ctr">
              <a:spcBef>
                <a:spcPct val="20000"/>
              </a:spcBef>
              <a:buNone/>
              <a:defRPr sz="2800">
                <a:solidFill>
                  <a:srgbClr val="000066"/>
                </a:solidFill>
                <a:latin typeface="+mn-lt"/>
                <a:cs typeface="+mn-cs"/>
              </a:defRPr>
            </a:lvl2pPr>
            <a:lvl3pPr indent="0" algn="ctr">
              <a:spcBef>
                <a:spcPct val="20000"/>
              </a:spcBef>
              <a:buNone/>
              <a:defRPr sz="2400">
                <a:solidFill>
                  <a:srgbClr val="000066"/>
                </a:solidFill>
                <a:latin typeface="+mn-lt"/>
                <a:cs typeface="+mn-cs"/>
              </a:defRPr>
            </a:lvl3pPr>
            <a:lvl4pPr indent="0" algn="ctr">
              <a:spcBef>
                <a:spcPct val="20000"/>
              </a:spcBef>
              <a:buNone/>
              <a:defRPr sz="2000">
                <a:solidFill>
                  <a:srgbClr val="000066"/>
                </a:solidFill>
                <a:latin typeface="+mn-lt"/>
                <a:cs typeface="+mn-cs"/>
              </a:defRPr>
            </a:lvl4pPr>
            <a:lvl5pPr indent="0" algn="ctr">
              <a:spcBef>
                <a:spcPct val="20000"/>
              </a:spcBef>
              <a:buNone/>
              <a:defRPr sz="2000">
                <a:solidFill>
                  <a:srgbClr val="000066"/>
                </a:solidFill>
                <a:latin typeface="+mn-lt"/>
                <a:cs typeface="+mn-cs"/>
              </a:defRPr>
            </a:lvl5pPr>
            <a:lvl6pPr indent="0" algn="ctr" fontAlgn="base">
              <a:spcBef>
                <a:spcPct val="20000"/>
              </a:spcBef>
              <a:spcAft>
                <a:spcPct val="0"/>
              </a:spcAft>
              <a:buNone/>
              <a:defRPr sz="2000">
                <a:solidFill>
                  <a:srgbClr val="000066"/>
                </a:solidFill>
                <a:latin typeface="+mn-lt"/>
                <a:cs typeface="+mn-cs"/>
              </a:defRPr>
            </a:lvl6pPr>
            <a:lvl7pPr indent="0" algn="ctr" fontAlgn="base">
              <a:spcBef>
                <a:spcPct val="20000"/>
              </a:spcBef>
              <a:spcAft>
                <a:spcPct val="0"/>
              </a:spcAft>
              <a:buNone/>
              <a:defRPr sz="2000">
                <a:solidFill>
                  <a:srgbClr val="000066"/>
                </a:solidFill>
                <a:latin typeface="+mn-lt"/>
                <a:cs typeface="+mn-cs"/>
              </a:defRPr>
            </a:lvl7pPr>
            <a:lvl8pPr indent="0" algn="ctr" fontAlgn="base">
              <a:spcBef>
                <a:spcPct val="20000"/>
              </a:spcBef>
              <a:spcAft>
                <a:spcPct val="0"/>
              </a:spcAft>
              <a:buNone/>
              <a:defRPr sz="2000">
                <a:solidFill>
                  <a:srgbClr val="000066"/>
                </a:solidFill>
                <a:latin typeface="+mn-lt"/>
                <a:cs typeface="+mn-cs"/>
              </a:defRPr>
            </a:lvl8pPr>
            <a:lvl9pPr indent="0" algn="ctr" fontAlgn="base">
              <a:spcBef>
                <a:spcPct val="20000"/>
              </a:spcBef>
              <a:spcAft>
                <a:spcPct val="0"/>
              </a:spcAft>
              <a:buNone/>
              <a:defRPr sz="2000">
                <a:solidFill>
                  <a:srgbClr val="000066"/>
                </a:solidFill>
                <a:latin typeface="+mn-lt"/>
                <a:cs typeface="+mn-cs"/>
              </a:defRPr>
            </a:lvl9pPr>
          </a:lstStyle>
          <a:p>
            <a:r>
              <a:rPr lang="fi-FI"/>
              <a:t>alssalamu `alayka ya taha wa yasin</a:t>
            </a:r>
            <a:endParaRPr lang="en-US"/>
          </a:p>
        </p:txBody>
      </p:sp>
      <p:sp>
        <p:nvSpPr>
          <p:cNvPr id="10" name="Text Box 13"/>
          <p:cNvSpPr txBox="1">
            <a:spLocks noChangeArrowheads="1"/>
          </p:cNvSpPr>
          <p:nvPr/>
        </p:nvSpPr>
        <p:spPr bwMode="auto">
          <a:xfrm>
            <a:off x="0" y="0"/>
            <a:ext cx="9144000" cy="336550"/>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1600" b="1" dirty="0" smtClean="0">
                <a:solidFill>
                  <a:srgbClr val="FFFF99"/>
                </a:solidFill>
                <a:latin typeface="Trebuchet MS" pitchFamily="34" charset="0"/>
              </a:rPr>
              <a:t>Ziyārat of Imam Ali (A.S) on 17th Rabi’al awwal</a:t>
            </a:r>
            <a:endParaRPr lang="en-US" sz="1600" b="1" dirty="0">
              <a:solidFill>
                <a:srgbClr val="FFFF99"/>
              </a:solidFill>
              <a:latin typeface="Trebuchet MS" pitchFamily="34" charset="0"/>
            </a:endParaRPr>
          </a:p>
        </p:txBody>
      </p:sp>
      <p:sp>
        <p:nvSpPr>
          <p:cNvPr id="13" name="Text Box 13"/>
          <p:cNvSpPr txBox="1">
            <a:spLocks noChangeArrowheads="1"/>
          </p:cNvSpPr>
          <p:nvPr/>
        </p:nvSpPr>
        <p:spPr bwMode="auto">
          <a:xfrm>
            <a:off x="4876800" y="-1002"/>
            <a:ext cx="4267200" cy="337552"/>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r" rtl="1"/>
            <a:r>
              <a:rPr lang="ar-SA" sz="1600" b="1" smtClean="0">
                <a:solidFill>
                  <a:srgbClr val="FFFF99"/>
                </a:solidFill>
                <a:latin typeface="Trebuchet MS" pitchFamily="34" charset="0"/>
              </a:rPr>
              <a:t>زيارة أمير المؤمنين (عليه السلام) يوم ١٧ ربيع الأول</a:t>
            </a:r>
          </a:p>
        </p:txBody>
      </p:sp>
    </p:spTree>
    <p:extLst>
      <p:ext uri="{BB962C8B-B14F-4D97-AF65-F5344CB8AC3E}">
        <p14:creationId xmlns:p14="http://schemas.microsoft.com/office/powerpoint/2010/main" val="118889385"/>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13360" y="914400"/>
            <a:ext cx="8778240" cy="1470025"/>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rtl="1">
              <a:lnSpc>
                <a:spcPts val="5500"/>
              </a:lnSpc>
            </a:pPr>
            <a:r>
              <a:rPr lang="ar-SA" sz="7200" kern="1200">
                <a:latin typeface="Attari_Quran" pitchFamily="2" charset="-78"/>
                <a:ea typeface="+mn-ea"/>
                <a:cs typeface="Attari_Quran" pitchFamily="2" charset="-78"/>
              </a:rPr>
              <a:t>اَلسَّلاَمُ عَلَيْكَ يَا حَبْلَ </a:t>
            </a:r>
            <a:r>
              <a:rPr lang="ar-SA" sz="7200" kern="1200" err="1">
                <a:latin typeface="Attari_Quran" pitchFamily="2" charset="-78"/>
                <a:ea typeface="+mn-ea"/>
                <a:cs typeface="Attari_Quran" pitchFamily="2" charset="-78"/>
              </a:rPr>
              <a:t>ٱللَّهِ</a:t>
            </a:r>
            <a:r>
              <a:rPr lang="ar-SA" sz="7200" kern="1200">
                <a:latin typeface="Attari_Quran" pitchFamily="2" charset="-78"/>
                <a:ea typeface="+mn-ea"/>
                <a:cs typeface="Attari_Quran" pitchFamily="2" charset="-78"/>
              </a:rPr>
              <a:t> </a:t>
            </a:r>
            <a:r>
              <a:rPr lang="ar-SA" sz="7200" kern="1200" err="1">
                <a:latin typeface="Attari_Quran" pitchFamily="2" charset="-78"/>
                <a:ea typeface="+mn-ea"/>
                <a:cs typeface="Attari_Quran" pitchFamily="2" charset="-78"/>
              </a:rPr>
              <a:t>ٱلْمَتِينَ</a:t>
            </a:r>
            <a:endParaRPr lang="en-US" sz="72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743200"/>
            <a:ext cx="8763000" cy="17526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342900" indent="-342900"/>
            <a:r>
              <a:rPr lang="en-US" b="1" kern="1200">
                <a:latin typeface="Arial" pitchFamily="34" charset="0"/>
                <a:ea typeface="MS Mincho" pitchFamily="49" charset="-128"/>
                <a:cs typeface="Arial" pitchFamily="34" charset="0"/>
              </a:rPr>
              <a:t>Peace be upon you, O firm rope (taking) to Allah.</a:t>
            </a:r>
          </a:p>
        </p:txBody>
      </p:sp>
      <p:sp>
        <p:nvSpPr>
          <p:cNvPr id="7" name="Subtitle 4"/>
          <p:cNvSpPr txBox="1">
            <a:spLocks/>
          </p:cNvSpPr>
          <p:nvPr/>
        </p:nvSpPr>
        <p:spPr bwMode="auto">
          <a:xfrm>
            <a:off x="213360" y="5029200"/>
            <a:ext cx="877824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marL="342900" indent="-342900" algn="ctr">
              <a:spcBef>
                <a:spcPct val="20000"/>
              </a:spcBef>
              <a:buNone/>
              <a:defRPr sz="2400" b="1" i="1">
                <a:solidFill>
                  <a:srgbClr val="000066"/>
                </a:solidFill>
                <a:latin typeface="+mn-lt"/>
                <a:ea typeface="MS Mincho" pitchFamily="49" charset="-128"/>
                <a:cs typeface="+mn-cs"/>
              </a:defRPr>
            </a:lvl1pPr>
            <a:lvl2pPr indent="0" algn="ctr">
              <a:spcBef>
                <a:spcPct val="20000"/>
              </a:spcBef>
              <a:buNone/>
              <a:defRPr sz="2800">
                <a:solidFill>
                  <a:srgbClr val="000066"/>
                </a:solidFill>
                <a:latin typeface="+mn-lt"/>
                <a:cs typeface="+mn-cs"/>
              </a:defRPr>
            </a:lvl2pPr>
            <a:lvl3pPr indent="0" algn="ctr">
              <a:spcBef>
                <a:spcPct val="20000"/>
              </a:spcBef>
              <a:buNone/>
              <a:defRPr sz="2400">
                <a:solidFill>
                  <a:srgbClr val="000066"/>
                </a:solidFill>
                <a:latin typeface="+mn-lt"/>
                <a:cs typeface="+mn-cs"/>
              </a:defRPr>
            </a:lvl3pPr>
            <a:lvl4pPr indent="0" algn="ctr">
              <a:spcBef>
                <a:spcPct val="20000"/>
              </a:spcBef>
              <a:buNone/>
              <a:defRPr sz="2000">
                <a:solidFill>
                  <a:srgbClr val="000066"/>
                </a:solidFill>
                <a:latin typeface="+mn-lt"/>
                <a:cs typeface="+mn-cs"/>
              </a:defRPr>
            </a:lvl4pPr>
            <a:lvl5pPr indent="0" algn="ctr">
              <a:spcBef>
                <a:spcPct val="20000"/>
              </a:spcBef>
              <a:buNone/>
              <a:defRPr sz="2000">
                <a:solidFill>
                  <a:srgbClr val="000066"/>
                </a:solidFill>
                <a:latin typeface="+mn-lt"/>
                <a:cs typeface="+mn-cs"/>
              </a:defRPr>
            </a:lvl5pPr>
            <a:lvl6pPr indent="0" algn="ctr" fontAlgn="base">
              <a:spcBef>
                <a:spcPct val="20000"/>
              </a:spcBef>
              <a:spcAft>
                <a:spcPct val="0"/>
              </a:spcAft>
              <a:buNone/>
              <a:defRPr sz="2000">
                <a:solidFill>
                  <a:srgbClr val="000066"/>
                </a:solidFill>
                <a:latin typeface="+mn-lt"/>
                <a:cs typeface="+mn-cs"/>
              </a:defRPr>
            </a:lvl6pPr>
            <a:lvl7pPr indent="0" algn="ctr" fontAlgn="base">
              <a:spcBef>
                <a:spcPct val="20000"/>
              </a:spcBef>
              <a:spcAft>
                <a:spcPct val="0"/>
              </a:spcAft>
              <a:buNone/>
              <a:defRPr sz="2000">
                <a:solidFill>
                  <a:srgbClr val="000066"/>
                </a:solidFill>
                <a:latin typeface="+mn-lt"/>
                <a:cs typeface="+mn-cs"/>
              </a:defRPr>
            </a:lvl7pPr>
            <a:lvl8pPr indent="0" algn="ctr" fontAlgn="base">
              <a:spcBef>
                <a:spcPct val="20000"/>
              </a:spcBef>
              <a:spcAft>
                <a:spcPct val="0"/>
              </a:spcAft>
              <a:buNone/>
              <a:defRPr sz="2000">
                <a:solidFill>
                  <a:srgbClr val="000066"/>
                </a:solidFill>
                <a:latin typeface="+mn-lt"/>
                <a:cs typeface="+mn-cs"/>
              </a:defRPr>
            </a:lvl8pPr>
            <a:lvl9pPr indent="0" algn="ctr" fontAlgn="base">
              <a:spcBef>
                <a:spcPct val="20000"/>
              </a:spcBef>
              <a:spcAft>
                <a:spcPct val="0"/>
              </a:spcAft>
              <a:buNone/>
              <a:defRPr sz="2000">
                <a:solidFill>
                  <a:srgbClr val="000066"/>
                </a:solidFill>
                <a:latin typeface="+mn-lt"/>
                <a:cs typeface="+mn-cs"/>
              </a:defRPr>
            </a:lvl9pPr>
          </a:lstStyle>
          <a:p>
            <a:r>
              <a:rPr lang="en-US" dirty="0"/>
              <a:t>alssalamu `</a:t>
            </a:r>
            <a:r>
              <a:rPr lang="en-US" dirty="0" err="1"/>
              <a:t>alayka</a:t>
            </a:r>
            <a:r>
              <a:rPr lang="en-US" dirty="0"/>
              <a:t> </a:t>
            </a:r>
            <a:r>
              <a:rPr lang="en-US" dirty="0" err="1"/>
              <a:t>ya</a:t>
            </a:r>
            <a:r>
              <a:rPr lang="en-US" dirty="0"/>
              <a:t> </a:t>
            </a:r>
            <a:r>
              <a:rPr lang="en-US" dirty="0" err="1"/>
              <a:t>habla</a:t>
            </a:r>
            <a:r>
              <a:rPr lang="en-US" dirty="0"/>
              <a:t> </a:t>
            </a:r>
            <a:r>
              <a:rPr lang="en-US" dirty="0" err="1"/>
              <a:t>allahi</a:t>
            </a:r>
            <a:r>
              <a:rPr lang="en-US" dirty="0"/>
              <a:t> </a:t>
            </a:r>
            <a:r>
              <a:rPr lang="en-US" dirty="0" err="1"/>
              <a:t>almatina</a:t>
            </a:r>
            <a:endParaRPr lang="en-US" dirty="0"/>
          </a:p>
        </p:txBody>
      </p:sp>
      <p:sp>
        <p:nvSpPr>
          <p:cNvPr id="10" name="Text Box 13"/>
          <p:cNvSpPr txBox="1">
            <a:spLocks noChangeArrowheads="1"/>
          </p:cNvSpPr>
          <p:nvPr/>
        </p:nvSpPr>
        <p:spPr bwMode="auto">
          <a:xfrm>
            <a:off x="0" y="0"/>
            <a:ext cx="9144000" cy="336550"/>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1600" b="1" dirty="0" smtClean="0">
                <a:solidFill>
                  <a:srgbClr val="FFFF99"/>
                </a:solidFill>
                <a:latin typeface="Trebuchet MS" pitchFamily="34" charset="0"/>
              </a:rPr>
              <a:t>Ziyārat of Imam Ali (A.S) on 17th Rabi’al awwal</a:t>
            </a:r>
            <a:endParaRPr lang="en-US" sz="1600" b="1" dirty="0">
              <a:solidFill>
                <a:srgbClr val="FFFF99"/>
              </a:solidFill>
              <a:latin typeface="Trebuchet MS" pitchFamily="34" charset="0"/>
            </a:endParaRPr>
          </a:p>
        </p:txBody>
      </p:sp>
      <p:sp>
        <p:nvSpPr>
          <p:cNvPr id="13" name="Text Box 13"/>
          <p:cNvSpPr txBox="1">
            <a:spLocks noChangeArrowheads="1"/>
          </p:cNvSpPr>
          <p:nvPr/>
        </p:nvSpPr>
        <p:spPr bwMode="auto">
          <a:xfrm>
            <a:off x="4876800" y="-1002"/>
            <a:ext cx="4267200" cy="337552"/>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r" rtl="1"/>
            <a:r>
              <a:rPr lang="ar-SA" sz="1600" b="1" smtClean="0">
                <a:solidFill>
                  <a:srgbClr val="FFFF99"/>
                </a:solidFill>
                <a:latin typeface="Trebuchet MS" pitchFamily="34" charset="0"/>
              </a:rPr>
              <a:t>زيارة أمير المؤمنين (عليه السلام) يوم ١٧ ربيع الأول</a:t>
            </a:r>
          </a:p>
        </p:txBody>
      </p:sp>
    </p:spTree>
    <p:extLst>
      <p:ext uri="{BB962C8B-B14F-4D97-AF65-F5344CB8AC3E}">
        <p14:creationId xmlns:p14="http://schemas.microsoft.com/office/powerpoint/2010/main" val="313311966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13360" y="914400"/>
            <a:ext cx="8778240" cy="1470025"/>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rtl="1">
              <a:lnSpc>
                <a:spcPts val="5500"/>
              </a:lnSpc>
            </a:pPr>
            <a:r>
              <a:rPr lang="ar-SA" sz="7200" kern="1200" dirty="0">
                <a:latin typeface="Attari_Quran" pitchFamily="2" charset="-78"/>
                <a:ea typeface="+mn-ea"/>
                <a:cs typeface="Attari_Quran" pitchFamily="2" charset="-78"/>
              </a:rPr>
              <a:t>اَلسَّلاَمُ عَلَيْكَ يَا مَنْ تَصَدَّقَ فِي صَلاَتِهِ بِخَاتَمِهِ عَلَىٰ </a:t>
            </a:r>
            <a:r>
              <a:rPr lang="ar-SA" sz="7200" kern="1200" dirty="0" err="1">
                <a:latin typeface="Attari_Quran" pitchFamily="2" charset="-78"/>
                <a:ea typeface="+mn-ea"/>
                <a:cs typeface="Attari_Quran" pitchFamily="2" charset="-78"/>
              </a:rPr>
              <a:t>ٱلْمِسْكِينِ</a:t>
            </a:r>
            <a:endParaRPr lang="en-US" sz="7200" kern="1200" dirty="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743200"/>
            <a:ext cx="8763000" cy="17526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342900" indent="-342900"/>
            <a:r>
              <a:rPr lang="en-US" b="1" kern="1200">
                <a:latin typeface="Arial" pitchFamily="34" charset="0"/>
                <a:ea typeface="MS Mincho" pitchFamily="49" charset="-128"/>
                <a:cs typeface="Arial" pitchFamily="34" charset="0"/>
              </a:rPr>
              <a:t>Peace be upon you, O he who gave his ring as alms, while he was offering prayer, to a poor.</a:t>
            </a:r>
          </a:p>
        </p:txBody>
      </p:sp>
      <p:sp>
        <p:nvSpPr>
          <p:cNvPr id="7" name="Subtitle 4"/>
          <p:cNvSpPr txBox="1">
            <a:spLocks/>
          </p:cNvSpPr>
          <p:nvPr/>
        </p:nvSpPr>
        <p:spPr bwMode="auto">
          <a:xfrm>
            <a:off x="213360" y="5029200"/>
            <a:ext cx="877824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marL="342900" indent="-342900" algn="ctr">
              <a:spcBef>
                <a:spcPct val="20000"/>
              </a:spcBef>
              <a:buNone/>
              <a:defRPr sz="2400" b="1" i="1">
                <a:solidFill>
                  <a:srgbClr val="000066"/>
                </a:solidFill>
                <a:latin typeface="+mn-lt"/>
                <a:ea typeface="MS Mincho" pitchFamily="49" charset="-128"/>
                <a:cs typeface="+mn-cs"/>
              </a:defRPr>
            </a:lvl1pPr>
            <a:lvl2pPr indent="0" algn="ctr">
              <a:spcBef>
                <a:spcPct val="20000"/>
              </a:spcBef>
              <a:buNone/>
              <a:defRPr sz="2800">
                <a:solidFill>
                  <a:srgbClr val="000066"/>
                </a:solidFill>
                <a:latin typeface="+mn-lt"/>
                <a:cs typeface="+mn-cs"/>
              </a:defRPr>
            </a:lvl2pPr>
            <a:lvl3pPr indent="0" algn="ctr">
              <a:spcBef>
                <a:spcPct val="20000"/>
              </a:spcBef>
              <a:buNone/>
              <a:defRPr sz="2400">
                <a:solidFill>
                  <a:srgbClr val="000066"/>
                </a:solidFill>
                <a:latin typeface="+mn-lt"/>
                <a:cs typeface="+mn-cs"/>
              </a:defRPr>
            </a:lvl3pPr>
            <a:lvl4pPr indent="0" algn="ctr">
              <a:spcBef>
                <a:spcPct val="20000"/>
              </a:spcBef>
              <a:buNone/>
              <a:defRPr sz="2000">
                <a:solidFill>
                  <a:srgbClr val="000066"/>
                </a:solidFill>
                <a:latin typeface="+mn-lt"/>
                <a:cs typeface="+mn-cs"/>
              </a:defRPr>
            </a:lvl4pPr>
            <a:lvl5pPr indent="0" algn="ctr">
              <a:spcBef>
                <a:spcPct val="20000"/>
              </a:spcBef>
              <a:buNone/>
              <a:defRPr sz="2000">
                <a:solidFill>
                  <a:srgbClr val="000066"/>
                </a:solidFill>
                <a:latin typeface="+mn-lt"/>
                <a:cs typeface="+mn-cs"/>
              </a:defRPr>
            </a:lvl5pPr>
            <a:lvl6pPr indent="0" algn="ctr" fontAlgn="base">
              <a:spcBef>
                <a:spcPct val="20000"/>
              </a:spcBef>
              <a:spcAft>
                <a:spcPct val="0"/>
              </a:spcAft>
              <a:buNone/>
              <a:defRPr sz="2000">
                <a:solidFill>
                  <a:srgbClr val="000066"/>
                </a:solidFill>
                <a:latin typeface="+mn-lt"/>
                <a:cs typeface="+mn-cs"/>
              </a:defRPr>
            </a:lvl6pPr>
            <a:lvl7pPr indent="0" algn="ctr" fontAlgn="base">
              <a:spcBef>
                <a:spcPct val="20000"/>
              </a:spcBef>
              <a:spcAft>
                <a:spcPct val="0"/>
              </a:spcAft>
              <a:buNone/>
              <a:defRPr sz="2000">
                <a:solidFill>
                  <a:srgbClr val="000066"/>
                </a:solidFill>
                <a:latin typeface="+mn-lt"/>
                <a:cs typeface="+mn-cs"/>
              </a:defRPr>
            </a:lvl7pPr>
            <a:lvl8pPr indent="0" algn="ctr" fontAlgn="base">
              <a:spcBef>
                <a:spcPct val="20000"/>
              </a:spcBef>
              <a:spcAft>
                <a:spcPct val="0"/>
              </a:spcAft>
              <a:buNone/>
              <a:defRPr sz="2000">
                <a:solidFill>
                  <a:srgbClr val="000066"/>
                </a:solidFill>
                <a:latin typeface="+mn-lt"/>
                <a:cs typeface="+mn-cs"/>
              </a:defRPr>
            </a:lvl8pPr>
            <a:lvl9pPr indent="0" algn="ctr" fontAlgn="base">
              <a:spcBef>
                <a:spcPct val="20000"/>
              </a:spcBef>
              <a:spcAft>
                <a:spcPct val="0"/>
              </a:spcAft>
              <a:buNone/>
              <a:defRPr sz="2000">
                <a:solidFill>
                  <a:srgbClr val="000066"/>
                </a:solidFill>
                <a:latin typeface="+mn-lt"/>
                <a:cs typeface="+mn-cs"/>
              </a:defRPr>
            </a:lvl9pPr>
          </a:lstStyle>
          <a:p>
            <a:r>
              <a:rPr lang="en-US" dirty="0"/>
              <a:t>alssalamu `</a:t>
            </a:r>
            <a:r>
              <a:rPr lang="en-US" dirty="0" err="1"/>
              <a:t>alayka</a:t>
            </a:r>
            <a:r>
              <a:rPr lang="en-US" dirty="0"/>
              <a:t> </a:t>
            </a:r>
            <a:r>
              <a:rPr lang="en-US" dirty="0" err="1"/>
              <a:t>ya</a:t>
            </a:r>
            <a:r>
              <a:rPr lang="en-US" dirty="0"/>
              <a:t> man </a:t>
            </a:r>
            <a:r>
              <a:rPr lang="en-US" dirty="0" err="1"/>
              <a:t>tasaddaqa</a:t>
            </a:r>
            <a:r>
              <a:rPr lang="en-US" dirty="0"/>
              <a:t> fi </a:t>
            </a:r>
            <a:r>
              <a:rPr lang="en-US" dirty="0" err="1"/>
              <a:t>salatihi</a:t>
            </a:r>
            <a:r>
              <a:rPr lang="en-US" dirty="0"/>
              <a:t> </a:t>
            </a:r>
            <a:r>
              <a:rPr lang="en-US" dirty="0" err="1"/>
              <a:t>bikhatamihi</a:t>
            </a:r>
            <a:r>
              <a:rPr lang="en-US" dirty="0"/>
              <a:t> `ala </a:t>
            </a:r>
            <a:r>
              <a:rPr lang="en-US" dirty="0" err="1"/>
              <a:t>almiskini</a:t>
            </a:r>
            <a:endParaRPr lang="en-US" dirty="0"/>
          </a:p>
        </p:txBody>
      </p:sp>
      <p:sp>
        <p:nvSpPr>
          <p:cNvPr id="10" name="Text Box 13"/>
          <p:cNvSpPr txBox="1">
            <a:spLocks noChangeArrowheads="1"/>
          </p:cNvSpPr>
          <p:nvPr/>
        </p:nvSpPr>
        <p:spPr bwMode="auto">
          <a:xfrm>
            <a:off x="0" y="0"/>
            <a:ext cx="9144000" cy="336550"/>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1600" b="1" dirty="0" smtClean="0">
                <a:solidFill>
                  <a:srgbClr val="FFFF99"/>
                </a:solidFill>
                <a:latin typeface="Trebuchet MS" pitchFamily="34" charset="0"/>
              </a:rPr>
              <a:t>Ziyārat of Imam Ali (A.S) on 17th Rabi’al awwal</a:t>
            </a:r>
            <a:endParaRPr lang="en-US" sz="1600" b="1" dirty="0">
              <a:solidFill>
                <a:srgbClr val="FFFF99"/>
              </a:solidFill>
              <a:latin typeface="Trebuchet MS" pitchFamily="34" charset="0"/>
            </a:endParaRPr>
          </a:p>
        </p:txBody>
      </p:sp>
      <p:sp>
        <p:nvSpPr>
          <p:cNvPr id="13" name="Text Box 13"/>
          <p:cNvSpPr txBox="1">
            <a:spLocks noChangeArrowheads="1"/>
          </p:cNvSpPr>
          <p:nvPr/>
        </p:nvSpPr>
        <p:spPr bwMode="auto">
          <a:xfrm>
            <a:off x="4876800" y="-1002"/>
            <a:ext cx="4267200" cy="337552"/>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r" rtl="1"/>
            <a:r>
              <a:rPr lang="ar-SA" sz="1600" b="1" smtClean="0">
                <a:solidFill>
                  <a:srgbClr val="FFFF99"/>
                </a:solidFill>
                <a:latin typeface="Trebuchet MS" pitchFamily="34" charset="0"/>
              </a:rPr>
              <a:t>زيارة أمير المؤمنين (عليه السلام) يوم ١٧ ربيع الأول</a:t>
            </a:r>
          </a:p>
        </p:txBody>
      </p:sp>
    </p:spTree>
    <p:extLst>
      <p:ext uri="{BB962C8B-B14F-4D97-AF65-F5344CB8AC3E}">
        <p14:creationId xmlns:p14="http://schemas.microsoft.com/office/powerpoint/2010/main" val="172970384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13360" y="914400"/>
            <a:ext cx="8778240" cy="1470025"/>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rtl="1">
              <a:lnSpc>
                <a:spcPts val="5500"/>
              </a:lnSpc>
            </a:pPr>
            <a:r>
              <a:rPr lang="ar-SA" sz="7200" kern="1200">
                <a:latin typeface="Attari_Quran" pitchFamily="2" charset="-78"/>
                <a:ea typeface="+mn-ea"/>
                <a:cs typeface="Attari_Quran" pitchFamily="2" charset="-78"/>
              </a:rPr>
              <a:t>اَلسَّلاَمُ عَلَيْكَ يَا قَالِعَ </a:t>
            </a:r>
            <a:r>
              <a:rPr lang="ar-SA" sz="7200" kern="1200" err="1">
                <a:latin typeface="Attari_Quran" pitchFamily="2" charset="-78"/>
                <a:ea typeface="+mn-ea"/>
                <a:cs typeface="Attari_Quran" pitchFamily="2" charset="-78"/>
              </a:rPr>
              <a:t>ٱلصَّخْرَةِ</a:t>
            </a:r>
            <a:r>
              <a:rPr lang="ar-SA" sz="7200" kern="1200">
                <a:latin typeface="Attari_Quran" pitchFamily="2" charset="-78"/>
                <a:ea typeface="+mn-ea"/>
                <a:cs typeface="Attari_Quran" pitchFamily="2" charset="-78"/>
              </a:rPr>
              <a:t> عَنْ فَمِ </a:t>
            </a:r>
            <a:r>
              <a:rPr lang="ar-SA" sz="7200" kern="1200" err="1">
                <a:latin typeface="Attari_Quran" pitchFamily="2" charset="-78"/>
                <a:ea typeface="+mn-ea"/>
                <a:cs typeface="Attari_Quran" pitchFamily="2" charset="-78"/>
              </a:rPr>
              <a:t>ٱلْقَلِيبِ</a:t>
            </a:r>
            <a:endParaRPr lang="en-US" sz="72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743200"/>
            <a:ext cx="8763000" cy="17526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342900" indent="-342900"/>
            <a:r>
              <a:rPr lang="en-US" b="1" kern="1200">
                <a:latin typeface="Arial" pitchFamily="34" charset="0"/>
                <a:ea typeface="MS Mincho" pitchFamily="49" charset="-128"/>
                <a:cs typeface="Arial" pitchFamily="34" charset="0"/>
              </a:rPr>
              <a:t>Peace be upon you, O he who removed the rock from the open of the well,</a:t>
            </a:r>
          </a:p>
        </p:txBody>
      </p:sp>
      <p:sp>
        <p:nvSpPr>
          <p:cNvPr id="7" name="Subtitle 4"/>
          <p:cNvSpPr txBox="1">
            <a:spLocks/>
          </p:cNvSpPr>
          <p:nvPr/>
        </p:nvSpPr>
        <p:spPr bwMode="auto">
          <a:xfrm>
            <a:off x="213360" y="5029200"/>
            <a:ext cx="877824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marL="342900" indent="-342900" algn="ctr">
              <a:spcBef>
                <a:spcPct val="20000"/>
              </a:spcBef>
              <a:buNone/>
              <a:defRPr sz="2400" b="1" i="1">
                <a:solidFill>
                  <a:srgbClr val="000066"/>
                </a:solidFill>
                <a:latin typeface="+mn-lt"/>
                <a:ea typeface="MS Mincho" pitchFamily="49" charset="-128"/>
                <a:cs typeface="+mn-cs"/>
              </a:defRPr>
            </a:lvl1pPr>
            <a:lvl2pPr indent="0" algn="ctr">
              <a:spcBef>
                <a:spcPct val="20000"/>
              </a:spcBef>
              <a:buNone/>
              <a:defRPr sz="2800">
                <a:solidFill>
                  <a:srgbClr val="000066"/>
                </a:solidFill>
                <a:latin typeface="+mn-lt"/>
                <a:cs typeface="+mn-cs"/>
              </a:defRPr>
            </a:lvl2pPr>
            <a:lvl3pPr indent="0" algn="ctr">
              <a:spcBef>
                <a:spcPct val="20000"/>
              </a:spcBef>
              <a:buNone/>
              <a:defRPr sz="2400">
                <a:solidFill>
                  <a:srgbClr val="000066"/>
                </a:solidFill>
                <a:latin typeface="+mn-lt"/>
                <a:cs typeface="+mn-cs"/>
              </a:defRPr>
            </a:lvl3pPr>
            <a:lvl4pPr indent="0" algn="ctr">
              <a:spcBef>
                <a:spcPct val="20000"/>
              </a:spcBef>
              <a:buNone/>
              <a:defRPr sz="2000">
                <a:solidFill>
                  <a:srgbClr val="000066"/>
                </a:solidFill>
                <a:latin typeface="+mn-lt"/>
                <a:cs typeface="+mn-cs"/>
              </a:defRPr>
            </a:lvl4pPr>
            <a:lvl5pPr indent="0" algn="ctr">
              <a:spcBef>
                <a:spcPct val="20000"/>
              </a:spcBef>
              <a:buNone/>
              <a:defRPr sz="2000">
                <a:solidFill>
                  <a:srgbClr val="000066"/>
                </a:solidFill>
                <a:latin typeface="+mn-lt"/>
                <a:cs typeface="+mn-cs"/>
              </a:defRPr>
            </a:lvl5pPr>
            <a:lvl6pPr indent="0" algn="ctr" fontAlgn="base">
              <a:spcBef>
                <a:spcPct val="20000"/>
              </a:spcBef>
              <a:spcAft>
                <a:spcPct val="0"/>
              </a:spcAft>
              <a:buNone/>
              <a:defRPr sz="2000">
                <a:solidFill>
                  <a:srgbClr val="000066"/>
                </a:solidFill>
                <a:latin typeface="+mn-lt"/>
                <a:cs typeface="+mn-cs"/>
              </a:defRPr>
            </a:lvl6pPr>
            <a:lvl7pPr indent="0" algn="ctr" fontAlgn="base">
              <a:spcBef>
                <a:spcPct val="20000"/>
              </a:spcBef>
              <a:spcAft>
                <a:spcPct val="0"/>
              </a:spcAft>
              <a:buNone/>
              <a:defRPr sz="2000">
                <a:solidFill>
                  <a:srgbClr val="000066"/>
                </a:solidFill>
                <a:latin typeface="+mn-lt"/>
                <a:cs typeface="+mn-cs"/>
              </a:defRPr>
            </a:lvl7pPr>
            <a:lvl8pPr indent="0" algn="ctr" fontAlgn="base">
              <a:spcBef>
                <a:spcPct val="20000"/>
              </a:spcBef>
              <a:spcAft>
                <a:spcPct val="0"/>
              </a:spcAft>
              <a:buNone/>
              <a:defRPr sz="2000">
                <a:solidFill>
                  <a:srgbClr val="000066"/>
                </a:solidFill>
                <a:latin typeface="+mn-lt"/>
                <a:cs typeface="+mn-cs"/>
              </a:defRPr>
            </a:lvl8pPr>
            <a:lvl9pPr indent="0" algn="ctr" fontAlgn="base">
              <a:spcBef>
                <a:spcPct val="20000"/>
              </a:spcBef>
              <a:spcAft>
                <a:spcPct val="0"/>
              </a:spcAft>
              <a:buNone/>
              <a:defRPr sz="2000">
                <a:solidFill>
                  <a:srgbClr val="000066"/>
                </a:solidFill>
                <a:latin typeface="+mn-lt"/>
                <a:cs typeface="+mn-cs"/>
              </a:defRPr>
            </a:lvl9pPr>
          </a:lstStyle>
          <a:p>
            <a:r>
              <a:rPr lang="en-US" dirty="0"/>
              <a:t>alssalamu `</a:t>
            </a:r>
            <a:r>
              <a:rPr lang="en-US" dirty="0" err="1"/>
              <a:t>alayka</a:t>
            </a:r>
            <a:r>
              <a:rPr lang="en-US" dirty="0"/>
              <a:t> </a:t>
            </a:r>
            <a:r>
              <a:rPr lang="en-US" dirty="0" err="1"/>
              <a:t>ya</a:t>
            </a:r>
            <a:r>
              <a:rPr lang="en-US" dirty="0"/>
              <a:t> </a:t>
            </a:r>
            <a:r>
              <a:rPr lang="en-US" dirty="0" err="1"/>
              <a:t>qali`a</a:t>
            </a:r>
            <a:r>
              <a:rPr lang="en-US" dirty="0"/>
              <a:t> </a:t>
            </a:r>
            <a:r>
              <a:rPr lang="en-US" dirty="0" err="1"/>
              <a:t>alssakhrati</a:t>
            </a:r>
            <a:r>
              <a:rPr lang="en-US" dirty="0"/>
              <a:t> `an </a:t>
            </a:r>
            <a:r>
              <a:rPr lang="en-US" dirty="0" err="1"/>
              <a:t>fami</a:t>
            </a:r>
            <a:r>
              <a:rPr lang="en-US" dirty="0"/>
              <a:t> </a:t>
            </a:r>
            <a:r>
              <a:rPr lang="en-US" dirty="0" err="1"/>
              <a:t>alqalibi</a:t>
            </a:r>
            <a:endParaRPr lang="en-US" dirty="0"/>
          </a:p>
        </p:txBody>
      </p:sp>
      <p:sp>
        <p:nvSpPr>
          <p:cNvPr id="10" name="Text Box 13"/>
          <p:cNvSpPr txBox="1">
            <a:spLocks noChangeArrowheads="1"/>
          </p:cNvSpPr>
          <p:nvPr/>
        </p:nvSpPr>
        <p:spPr bwMode="auto">
          <a:xfrm>
            <a:off x="0" y="0"/>
            <a:ext cx="9144000" cy="336550"/>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1600" b="1" dirty="0" smtClean="0">
                <a:solidFill>
                  <a:srgbClr val="FFFF99"/>
                </a:solidFill>
                <a:latin typeface="Trebuchet MS" pitchFamily="34" charset="0"/>
              </a:rPr>
              <a:t>Ziyārat of Imam Ali (A.S) on 17th Rabi’al awwal</a:t>
            </a:r>
            <a:endParaRPr lang="en-US" sz="1600" b="1" dirty="0">
              <a:solidFill>
                <a:srgbClr val="FFFF99"/>
              </a:solidFill>
              <a:latin typeface="Trebuchet MS" pitchFamily="34" charset="0"/>
            </a:endParaRPr>
          </a:p>
        </p:txBody>
      </p:sp>
      <p:sp>
        <p:nvSpPr>
          <p:cNvPr id="13" name="Text Box 13"/>
          <p:cNvSpPr txBox="1">
            <a:spLocks noChangeArrowheads="1"/>
          </p:cNvSpPr>
          <p:nvPr/>
        </p:nvSpPr>
        <p:spPr bwMode="auto">
          <a:xfrm>
            <a:off x="4876800" y="-1002"/>
            <a:ext cx="4267200" cy="337552"/>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r" rtl="1"/>
            <a:r>
              <a:rPr lang="ar-SA" sz="1600" b="1" smtClean="0">
                <a:solidFill>
                  <a:srgbClr val="FFFF99"/>
                </a:solidFill>
                <a:latin typeface="Trebuchet MS" pitchFamily="34" charset="0"/>
              </a:rPr>
              <a:t>زيارة أمير المؤمنين (عليه السلام) يوم ١٧ ربيع الأول</a:t>
            </a:r>
          </a:p>
        </p:txBody>
      </p:sp>
    </p:spTree>
    <p:extLst>
      <p:ext uri="{BB962C8B-B14F-4D97-AF65-F5344CB8AC3E}">
        <p14:creationId xmlns:p14="http://schemas.microsoft.com/office/powerpoint/2010/main" val="330315673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13360" y="914400"/>
            <a:ext cx="8778240" cy="1470025"/>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rtl="1">
              <a:lnSpc>
                <a:spcPts val="5500"/>
              </a:lnSpc>
            </a:pPr>
            <a:r>
              <a:rPr lang="ar-SA" sz="7200" kern="1200">
                <a:latin typeface="Attari_Quran" pitchFamily="2" charset="-78"/>
                <a:ea typeface="+mn-ea"/>
                <a:cs typeface="Attari_Quran" pitchFamily="2" charset="-78"/>
              </a:rPr>
              <a:t>وَمُظْهِرَ </a:t>
            </a:r>
            <a:r>
              <a:rPr lang="ar-SA" sz="7200" kern="1200" err="1">
                <a:latin typeface="Attari_Quran" pitchFamily="2" charset="-78"/>
                <a:ea typeface="+mn-ea"/>
                <a:cs typeface="Attari_Quran" pitchFamily="2" charset="-78"/>
              </a:rPr>
              <a:t>ٱلْمَاءِ</a:t>
            </a:r>
            <a:r>
              <a:rPr lang="ar-SA" sz="7200" kern="1200">
                <a:latin typeface="Attari_Quran" pitchFamily="2" charset="-78"/>
                <a:ea typeface="+mn-ea"/>
                <a:cs typeface="Attari_Quran" pitchFamily="2" charset="-78"/>
              </a:rPr>
              <a:t> </a:t>
            </a:r>
            <a:r>
              <a:rPr lang="ar-SA" sz="7200" kern="1200" err="1">
                <a:latin typeface="Attari_Quran" pitchFamily="2" charset="-78"/>
                <a:ea typeface="+mn-ea"/>
                <a:cs typeface="Attari_Quran" pitchFamily="2" charset="-78"/>
              </a:rPr>
              <a:t>ٱلْمَعِينِ</a:t>
            </a:r>
            <a:endParaRPr lang="en-US" sz="72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743200"/>
            <a:ext cx="8763000" cy="17526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342900" indent="-342900"/>
            <a:r>
              <a:rPr lang="en-US" b="1" kern="1200">
                <a:latin typeface="Arial" pitchFamily="34" charset="0"/>
                <a:ea typeface="MS Mincho" pitchFamily="49" charset="-128"/>
                <a:cs typeface="Arial" pitchFamily="34" charset="0"/>
              </a:rPr>
              <a:t>and he thus caused the pure water to flow.</a:t>
            </a:r>
          </a:p>
        </p:txBody>
      </p:sp>
      <p:sp>
        <p:nvSpPr>
          <p:cNvPr id="7" name="Subtitle 4"/>
          <p:cNvSpPr txBox="1">
            <a:spLocks/>
          </p:cNvSpPr>
          <p:nvPr/>
        </p:nvSpPr>
        <p:spPr bwMode="auto">
          <a:xfrm>
            <a:off x="213360" y="5029200"/>
            <a:ext cx="877824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marL="342900" indent="-342900" algn="ctr">
              <a:spcBef>
                <a:spcPct val="20000"/>
              </a:spcBef>
              <a:buNone/>
              <a:defRPr sz="2400" b="1" i="1">
                <a:solidFill>
                  <a:srgbClr val="000066"/>
                </a:solidFill>
                <a:latin typeface="+mn-lt"/>
                <a:ea typeface="MS Mincho" pitchFamily="49" charset="-128"/>
                <a:cs typeface="+mn-cs"/>
              </a:defRPr>
            </a:lvl1pPr>
            <a:lvl2pPr indent="0" algn="ctr">
              <a:spcBef>
                <a:spcPct val="20000"/>
              </a:spcBef>
              <a:buNone/>
              <a:defRPr sz="2800">
                <a:solidFill>
                  <a:srgbClr val="000066"/>
                </a:solidFill>
                <a:latin typeface="+mn-lt"/>
                <a:cs typeface="+mn-cs"/>
              </a:defRPr>
            </a:lvl2pPr>
            <a:lvl3pPr indent="0" algn="ctr">
              <a:spcBef>
                <a:spcPct val="20000"/>
              </a:spcBef>
              <a:buNone/>
              <a:defRPr sz="2400">
                <a:solidFill>
                  <a:srgbClr val="000066"/>
                </a:solidFill>
                <a:latin typeface="+mn-lt"/>
                <a:cs typeface="+mn-cs"/>
              </a:defRPr>
            </a:lvl3pPr>
            <a:lvl4pPr indent="0" algn="ctr">
              <a:spcBef>
                <a:spcPct val="20000"/>
              </a:spcBef>
              <a:buNone/>
              <a:defRPr sz="2000">
                <a:solidFill>
                  <a:srgbClr val="000066"/>
                </a:solidFill>
                <a:latin typeface="+mn-lt"/>
                <a:cs typeface="+mn-cs"/>
              </a:defRPr>
            </a:lvl4pPr>
            <a:lvl5pPr indent="0" algn="ctr">
              <a:spcBef>
                <a:spcPct val="20000"/>
              </a:spcBef>
              <a:buNone/>
              <a:defRPr sz="2000">
                <a:solidFill>
                  <a:srgbClr val="000066"/>
                </a:solidFill>
                <a:latin typeface="+mn-lt"/>
                <a:cs typeface="+mn-cs"/>
              </a:defRPr>
            </a:lvl5pPr>
            <a:lvl6pPr indent="0" algn="ctr" fontAlgn="base">
              <a:spcBef>
                <a:spcPct val="20000"/>
              </a:spcBef>
              <a:spcAft>
                <a:spcPct val="0"/>
              </a:spcAft>
              <a:buNone/>
              <a:defRPr sz="2000">
                <a:solidFill>
                  <a:srgbClr val="000066"/>
                </a:solidFill>
                <a:latin typeface="+mn-lt"/>
                <a:cs typeface="+mn-cs"/>
              </a:defRPr>
            </a:lvl6pPr>
            <a:lvl7pPr indent="0" algn="ctr" fontAlgn="base">
              <a:spcBef>
                <a:spcPct val="20000"/>
              </a:spcBef>
              <a:spcAft>
                <a:spcPct val="0"/>
              </a:spcAft>
              <a:buNone/>
              <a:defRPr sz="2000">
                <a:solidFill>
                  <a:srgbClr val="000066"/>
                </a:solidFill>
                <a:latin typeface="+mn-lt"/>
                <a:cs typeface="+mn-cs"/>
              </a:defRPr>
            </a:lvl7pPr>
            <a:lvl8pPr indent="0" algn="ctr" fontAlgn="base">
              <a:spcBef>
                <a:spcPct val="20000"/>
              </a:spcBef>
              <a:spcAft>
                <a:spcPct val="0"/>
              </a:spcAft>
              <a:buNone/>
              <a:defRPr sz="2000">
                <a:solidFill>
                  <a:srgbClr val="000066"/>
                </a:solidFill>
                <a:latin typeface="+mn-lt"/>
                <a:cs typeface="+mn-cs"/>
              </a:defRPr>
            </a:lvl8pPr>
            <a:lvl9pPr indent="0" algn="ctr" fontAlgn="base">
              <a:spcBef>
                <a:spcPct val="20000"/>
              </a:spcBef>
              <a:spcAft>
                <a:spcPct val="0"/>
              </a:spcAft>
              <a:buNone/>
              <a:defRPr sz="2000">
                <a:solidFill>
                  <a:srgbClr val="000066"/>
                </a:solidFill>
                <a:latin typeface="+mn-lt"/>
                <a:cs typeface="+mn-cs"/>
              </a:defRPr>
            </a:lvl9pPr>
          </a:lstStyle>
          <a:p>
            <a:r>
              <a:rPr lang="en-US" err="1"/>
              <a:t>wa</a:t>
            </a:r>
            <a:r>
              <a:rPr lang="en-US"/>
              <a:t> </a:t>
            </a:r>
            <a:r>
              <a:rPr lang="en-US" err="1"/>
              <a:t>muzhira</a:t>
            </a:r>
            <a:r>
              <a:rPr lang="en-US"/>
              <a:t> </a:t>
            </a:r>
            <a:r>
              <a:rPr lang="en-US" err="1"/>
              <a:t>alma'i</a:t>
            </a:r>
            <a:r>
              <a:rPr lang="en-US"/>
              <a:t> </a:t>
            </a:r>
            <a:r>
              <a:rPr lang="en-US" err="1"/>
              <a:t>alma`ini</a:t>
            </a:r>
            <a:endParaRPr lang="en-US"/>
          </a:p>
        </p:txBody>
      </p:sp>
      <p:sp>
        <p:nvSpPr>
          <p:cNvPr id="10" name="Text Box 13"/>
          <p:cNvSpPr txBox="1">
            <a:spLocks noChangeArrowheads="1"/>
          </p:cNvSpPr>
          <p:nvPr/>
        </p:nvSpPr>
        <p:spPr bwMode="auto">
          <a:xfrm>
            <a:off x="0" y="0"/>
            <a:ext cx="9144000" cy="336550"/>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1600" b="1" dirty="0" smtClean="0">
                <a:solidFill>
                  <a:srgbClr val="FFFF99"/>
                </a:solidFill>
                <a:latin typeface="Trebuchet MS" pitchFamily="34" charset="0"/>
              </a:rPr>
              <a:t>Ziyārat of Imam Ali (A.S) on 17th Rabi’al awwal</a:t>
            </a:r>
            <a:endParaRPr lang="en-US" sz="1600" b="1" dirty="0">
              <a:solidFill>
                <a:srgbClr val="FFFF99"/>
              </a:solidFill>
              <a:latin typeface="Trebuchet MS" pitchFamily="34" charset="0"/>
            </a:endParaRPr>
          </a:p>
        </p:txBody>
      </p:sp>
      <p:sp>
        <p:nvSpPr>
          <p:cNvPr id="13" name="Text Box 13"/>
          <p:cNvSpPr txBox="1">
            <a:spLocks noChangeArrowheads="1"/>
          </p:cNvSpPr>
          <p:nvPr/>
        </p:nvSpPr>
        <p:spPr bwMode="auto">
          <a:xfrm>
            <a:off x="4876800" y="-1002"/>
            <a:ext cx="4267200" cy="337552"/>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r" rtl="1"/>
            <a:r>
              <a:rPr lang="ar-SA" sz="1600" b="1" smtClean="0">
                <a:solidFill>
                  <a:srgbClr val="FFFF99"/>
                </a:solidFill>
                <a:latin typeface="Trebuchet MS" pitchFamily="34" charset="0"/>
              </a:rPr>
              <a:t>زيارة أمير المؤمنين (عليه السلام) يوم ١٧ ربيع الأول</a:t>
            </a:r>
          </a:p>
        </p:txBody>
      </p:sp>
    </p:spTree>
    <p:extLst>
      <p:ext uri="{BB962C8B-B14F-4D97-AF65-F5344CB8AC3E}">
        <p14:creationId xmlns:p14="http://schemas.microsoft.com/office/powerpoint/2010/main" val="2768229824"/>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13360" y="914400"/>
            <a:ext cx="8778240" cy="1470025"/>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rtl="1">
              <a:lnSpc>
                <a:spcPts val="5500"/>
              </a:lnSpc>
            </a:pPr>
            <a:r>
              <a:rPr lang="ar-SA" sz="7200" kern="1200">
                <a:latin typeface="Attari_Quran" pitchFamily="2" charset="-78"/>
                <a:ea typeface="+mn-ea"/>
                <a:cs typeface="Attari_Quran" pitchFamily="2" charset="-78"/>
              </a:rPr>
              <a:t>اَلسَّلاَمُ عَلَيْكَ يَا عَيْنَ </a:t>
            </a:r>
            <a:r>
              <a:rPr lang="ar-SA" sz="7200" kern="1200" err="1">
                <a:latin typeface="Attari_Quran" pitchFamily="2" charset="-78"/>
                <a:ea typeface="+mn-ea"/>
                <a:cs typeface="Attari_Quran" pitchFamily="2" charset="-78"/>
              </a:rPr>
              <a:t>ٱللَّهِ</a:t>
            </a:r>
            <a:r>
              <a:rPr lang="ar-SA" sz="7200" kern="1200">
                <a:latin typeface="Attari_Quran" pitchFamily="2" charset="-78"/>
                <a:ea typeface="+mn-ea"/>
                <a:cs typeface="Attari_Quran" pitchFamily="2" charset="-78"/>
              </a:rPr>
              <a:t> </a:t>
            </a:r>
            <a:r>
              <a:rPr lang="ar-SA" sz="7200" kern="1200" err="1">
                <a:latin typeface="Attari_Quran" pitchFamily="2" charset="-78"/>
                <a:ea typeface="+mn-ea"/>
                <a:cs typeface="Attari_Quran" pitchFamily="2" charset="-78"/>
              </a:rPr>
              <a:t>ٱلنَّاظِرَةَ</a:t>
            </a:r>
            <a:endParaRPr lang="en-US" sz="72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743200"/>
            <a:ext cx="8763000" cy="17526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342900" indent="-342900"/>
            <a:r>
              <a:rPr lang="en-US" b="1" kern="1200">
                <a:latin typeface="Arial" pitchFamily="34" charset="0"/>
                <a:ea typeface="MS Mincho" pitchFamily="49" charset="-128"/>
                <a:cs typeface="Arial" pitchFamily="34" charset="0"/>
              </a:rPr>
              <a:t>Peace be upon you, O observing eye of Allah,</a:t>
            </a:r>
          </a:p>
        </p:txBody>
      </p:sp>
      <p:sp>
        <p:nvSpPr>
          <p:cNvPr id="7" name="Subtitle 4"/>
          <p:cNvSpPr txBox="1">
            <a:spLocks/>
          </p:cNvSpPr>
          <p:nvPr/>
        </p:nvSpPr>
        <p:spPr bwMode="auto">
          <a:xfrm>
            <a:off x="213360" y="5029200"/>
            <a:ext cx="877824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marL="342900" indent="-342900" algn="ctr">
              <a:spcBef>
                <a:spcPct val="20000"/>
              </a:spcBef>
              <a:buNone/>
              <a:defRPr sz="2400" b="1" i="1">
                <a:solidFill>
                  <a:srgbClr val="000066"/>
                </a:solidFill>
                <a:latin typeface="+mn-lt"/>
                <a:ea typeface="MS Mincho" pitchFamily="49" charset="-128"/>
                <a:cs typeface="+mn-cs"/>
              </a:defRPr>
            </a:lvl1pPr>
            <a:lvl2pPr indent="0" algn="ctr">
              <a:spcBef>
                <a:spcPct val="20000"/>
              </a:spcBef>
              <a:buNone/>
              <a:defRPr sz="2800">
                <a:solidFill>
                  <a:srgbClr val="000066"/>
                </a:solidFill>
                <a:latin typeface="+mn-lt"/>
                <a:cs typeface="+mn-cs"/>
              </a:defRPr>
            </a:lvl2pPr>
            <a:lvl3pPr indent="0" algn="ctr">
              <a:spcBef>
                <a:spcPct val="20000"/>
              </a:spcBef>
              <a:buNone/>
              <a:defRPr sz="2400">
                <a:solidFill>
                  <a:srgbClr val="000066"/>
                </a:solidFill>
                <a:latin typeface="+mn-lt"/>
                <a:cs typeface="+mn-cs"/>
              </a:defRPr>
            </a:lvl3pPr>
            <a:lvl4pPr indent="0" algn="ctr">
              <a:spcBef>
                <a:spcPct val="20000"/>
              </a:spcBef>
              <a:buNone/>
              <a:defRPr sz="2000">
                <a:solidFill>
                  <a:srgbClr val="000066"/>
                </a:solidFill>
                <a:latin typeface="+mn-lt"/>
                <a:cs typeface="+mn-cs"/>
              </a:defRPr>
            </a:lvl4pPr>
            <a:lvl5pPr indent="0" algn="ctr">
              <a:spcBef>
                <a:spcPct val="20000"/>
              </a:spcBef>
              <a:buNone/>
              <a:defRPr sz="2000">
                <a:solidFill>
                  <a:srgbClr val="000066"/>
                </a:solidFill>
                <a:latin typeface="+mn-lt"/>
                <a:cs typeface="+mn-cs"/>
              </a:defRPr>
            </a:lvl5pPr>
            <a:lvl6pPr indent="0" algn="ctr" fontAlgn="base">
              <a:spcBef>
                <a:spcPct val="20000"/>
              </a:spcBef>
              <a:spcAft>
                <a:spcPct val="0"/>
              </a:spcAft>
              <a:buNone/>
              <a:defRPr sz="2000">
                <a:solidFill>
                  <a:srgbClr val="000066"/>
                </a:solidFill>
                <a:latin typeface="+mn-lt"/>
                <a:cs typeface="+mn-cs"/>
              </a:defRPr>
            </a:lvl6pPr>
            <a:lvl7pPr indent="0" algn="ctr" fontAlgn="base">
              <a:spcBef>
                <a:spcPct val="20000"/>
              </a:spcBef>
              <a:spcAft>
                <a:spcPct val="0"/>
              </a:spcAft>
              <a:buNone/>
              <a:defRPr sz="2000">
                <a:solidFill>
                  <a:srgbClr val="000066"/>
                </a:solidFill>
                <a:latin typeface="+mn-lt"/>
                <a:cs typeface="+mn-cs"/>
              </a:defRPr>
            </a:lvl7pPr>
            <a:lvl8pPr indent="0" algn="ctr" fontAlgn="base">
              <a:spcBef>
                <a:spcPct val="20000"/>
              </a:spcBef>
              <a:spcAft>
                <a:spcPct val="0"/>
              </a:spcAft>
              <a:buNone/>
              <a:defRPr sz="2000">
                <a:solidFill>
                  <a:srgbClr val="000066"/>
                </a:solidFill>
                <a:latin typeface="+mn-lt"/>
                <a:cs typeface="+mn-cs"/>
              </a:defRPr>
            </a:lvl8pPr>
            <a:lvl9pPr indent="0" algn="ctr" fontAlgn="base">
              <a:spcBef>
                <a:spcPct val="20000"/>
              </a:spcBef>
              <a:spcAft>
                <a:spcPct val="0"/>
              </a:spcAft>
              <a:buNone/>
              <a:defRPr sz="2000">
                <a:solidFill>
                  <a:srgbClr val="000066"/>
                </a:solidFill>
                <a:latin typeface="+mn-lt"/>
                <a:cs typeface="+mn-cs"/>
              </a:defRPr>
            </a:lvl9pPr>
          </a:lstStyle>
          <a:p>
            <a:r>
              <a:rPr lang="en-US" dirty="0"/>
              <a:t>alssalamu `</a:t>
            </a:r>
            <a:r>
              <a:rPr lang="en-US" dirty="0" err="1"/>
              <a:t>alayka</a:t>
            </a:r>
            <a:r>
              <a:rPr lang="en-US" dirty="0"/>
              <a:t> </a:t>
            </a:r>
            <a:r>
              <a:rPr lang="en-US" dirty="0" err="1"/>
              <a:t>ya</a:t>
            </a:r>
            <a:r>
              <a:rPr lang="en-US" dirty="0"/>
              <a:t> `</a:t>
            </a:r>
            <a:r>
              <a:rPr lang="en-US" dirty="0" err="1"/>
              <a:t>ayna</a:t>
            </a:r>
            <a:r>
              <a:rPr lang="en-US" dirty="0"/>
              <a:t> </a:t>
            </a:r>
            <a:r>
              <a:rPr lang="en-US" dirty="0" err="1"/>
              <a:t>allahi</a:t>
            </a:r>
            <a:r>
              <a:rPr lang="en-US" dirty="0"/>
              <a:t> </a:t>
            </a:r>
            <a:r>
              <a:rPr lang="en-US" dirty="0" err="1"/>
              <a:t>alnnazirata</a:t>
            </a:r>
            <a:endParaRPr lang="en-US" dirty="0"/>
          </a:p>
        </p:txBody>
      </p:sp>
      <p:sp>
        <p:nvSpPr>
          <p:cNvPr id="10" name="Text Box 13"/>
          <p:cNvSpPr txBox="1">
            <a:spLocks noChangeArrowheads="1"/>
          </p:cNvSpPr>
          <p:nvPr/>
        </p:nvSpPr>
        <p:spPr bwMode="auto">
          <a:xfrm>
            <a:off x="0" y="0"/>
            <a:ext cx="9144000" cy="336550"/>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1600" b="1" dirty="0" smtClean="0">
                <a:solidFill>
                  <a:srgbClr val="FFFF99"/>
                </a:solidFill>
                <a:latin typeface="Trebuchet MS" pitchFamily="34" charset="0"/>
              </a:rPr>
              <a:t>Ziyārat of Imam Ali (A.S) on 17th Rabi’al awwal</a:t>
            </a:r>
            <a:endParaRPr lang="en-US" sz="1600" b="1" dirty="0">
              <a:solidFill>
                <a:srgbClr val="FFFF99"/>
              </a:solidFill>
              <a:latin typeface="Trebuchet MS" pitchFamily="34" charset="0"/>
            </a:endParaRPr>
          </a:p>
        </p:txBody>
      </p:sp>
      <p:sp>
        <p:nvSpPr>
          <p:cNvPr id="13" name="Text Box 13"/>
          <p:cNvSpPr txBox="1">
            <a:spLocks noChangeArrowheads="1"/>
          </p:cNvSpPr>
          <p:nvPr/>
        </p:nvSpPr>
        <p:spPr bwMode="auto">
          <a:xfrm>
            <a:off x="4876800" y="-1002"/>
            <a:ext cx="4267200" cy="337552"/>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r" rtl="1"/>
            <a:r>
              <a:rPr lang="ar-SA" sz="1600" b="1" smtClean="0">
                <a:solidFill>
                  <a:srgbClr val="FFFF99"/>
                </a:solidFill>
                <a:latin typeface="Trebuchet MS" pitchFamily="34" charset="0"/>
              </a:rPr>
              <a:t>زيارة أمير المؤمنين (عليه السلام) يوم ١٧ ربيع الأول</a:t>
            </a:r>
          </a:p>
        </p:txBody>
      </p:sp>
    </p:spTree>
    <p:extLst>
      <p:ext uri="{BB962C8B-B14F-4D97-AF65-F5344CB8AC3E}">
        <p14:creationId xmlns:p14="http://schemas.microsoft.com/office/powerpoint/2010/main" val="19221486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13360" y="914400"/>
            <a:ext cx="8778240" cy="1470025"/>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rtl="1">
              <a:lnSpc>
                <a:spcPts val="5500"/>
              </a:lnSpc>
            </a:pPr>
            <a:r>
              <a:rPr lang="ar-SA" sz="7200" kern="1200">
                <a:latin typeface="Attari_Quran" pitchFamily="2" charset="-78"/>
                <a:ea typeface="+mn-ea"/>
                <a:cs typeface="Attari_Quran" pitchFamily="2" charset="-78"/>
              </a:rPr>
              <a:t>وَيَدَهُ </a:t>
            </a:r>
            <a:r>
              <a:rPr lang="ar-SA" sz="7200" kern="1200" err="1">
                <a:latin typeface="Attari_Quran" pitchFamily="2" charset="-78"/>
                <a:ea typeface="+mn-ea"/>
                <a:cs typeface="Attari_Quran" pitchFamily="2" charset="-78"/>
              </a:rPr>
              <a:t>ٱلْبَاسِطَةَ</a:t>
            </a:r>
            <a:endParaRPr lang="en-US" sz="72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743200"/>
            <a:ext cx="8763000" cy="17526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342900" indent="-342900"/>
            <a:r>
              <a:rPr lang="en-US" b="1" kern="1200">
                <a:latin typeface="Arial" pitchFamily="34" charset="0"/>
                <a:ea typeface="MS Mincho" pitchFamily="49" charset="-128"/>
                <a:cs typeface="Arial" pitchFamily="34" charset="0"/>
              </a:rPr>
              <a:t>His extended Hand,</a:t>
            </a:r>
          </a:p>
        </p:txBody>
      </p:sp>
      <p:sp>
        <p:nvSpPr>
          <p:cNvPr id="7" name="Subtitle 4"/>
          <p:cNvSpPr txBox="1">
            <a:spLocks/>
          </p:cNvSpPr>
          <p:nvPr/>
        </p:nvSpPr>
        <p:spPr bwMode="auto">
          <a:xfrm>
            <a:off x="213360" y="5029200"/>
            <a:ext cx="877824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marL="342900" indent="-342900" algn="ctr">
              <a:spcBef>
                <a:spcPct val="20000"/>
              </a:spcBef>
              <a:buNone/>
              <a:defRPr sz="2400" b="1" i="1">
                <a:solidFill>
                  <a:srgbClr val="000066"/>
                </a:solidFill>
                <a:latin typeface="+mn-lt"/>
                <a:ea typeface="MS Mincho" pitchFamily="49" charset="-128"/>
                <a:cs typeface="+mn-cs"/>
              </a:defRPr>
            </a:lvl1pPr>
            <a:lvl2pPr indent="0" algn="ctr">
              <a:spcBef>
                <a:spcPct val="20000"/>
              </a:spcBef>
              <a:buNone/>
              <a:defRPr sz="2800">
                <a:solidFill>
                  <a:srgbClr val="000066"/>
                </a:solidFill>
                <a:latin typeface="+mn-lt"/>
                <a:cs typeface="+mn-cs"/>
              </a:defRPr>
            </a:lvl2pPr>
            <a:lvl3pPr indent="0" algn="ctr">
              <a:spcBef>
                <a:spcPct val="20000"/>
              </a:spcBef>
              <a:buNone/>
              <a:defRPr sz="2400">
                <a:solidFill>
                  <a:srgbClr val="000066"/>
                </a:solidFill>
                <a:latin typeface="+mn-lt"/>
                <a:cs typeface="+mn-cs"/>
              </a:defRPr>
            </a:lvl3pPr>
            <a:lvl4pPr indent="0" algn="ctr">
              <a:spcBef>
                <a:spcPct val="20000"/>
              </a:spcBef>
              <a:buNone/>
              <a:defRPr sz="2000">
                <a:solidFill>
                  <a:srgbClr val="000066"/>
                </a:solidFill>
                <a:latin typeface="+mn-lt"/>
                <a:cs typeface="+mn-cs"/>
              </a:defRPr>
            </a:lvl4pPr>
            <a:lvl5pPr indent="0" algn="ctr">
              <a:spcBef>
                <a:spcPct val="20000"/>
              </a:spcBef>
              <a:buNone/>
              <a:defRPr sz="2000">
                <a:solidFill>
                  <a:srgbClr val="000066"/>
                </a:solidFill>
                <a:latin typeface="+mn-lt"/>
                <a:cs typeface="+mn-cs"/>
              </a:defRPr>
            </a:lvl5pPr>
            <a:lvl6pPr indent="0" algn="ctr" fontAlgn="base">
              <a:spcBef>
                <a:spcPct val="20000"/>
              </a:spcBef>
              <a:spcAft>
                <a:spcPct val="0"/>
              </a:spcAft>
              <a:buNone/>
              <a:defRPr sz="2000">
                <a:solidFill>
                  <a:srgbClr val="000066"/>
                </a:solidFill>
                <a:latin typeface="+mn-lt"/>
                <a:cs typeface="+mn-cs"/>
              </a:defRPr>
            </a:lvl6pPr>
            <a:lvl7pPr indent="0" algn="ctr" fontAlgn="base">
              <a:spcBef>
                <a:spcPct val="20000"/>
              </a:spcBef>
              <a:spcAft>
                <a:spcPct val="0"/>
              </a:spcAft>
              <a:buNone/>
              <a:defRPr sz="2000">
                <a:solidFill>
                  <a:srgbClr val="000066"/>
                </a:solidFill>
                <a:latin typeface="+mn-lt"/>
                <a:cs typeface="+mn-cs"/>
              </a:defRPr>
            </a:lvl7pPr>
            <a:lvl8pPr indent="0" algn="ctr" fontAlgn="base">
              <a:spcBef>
                <a:spcPct val="20000"/>
              </a:spcBef>
              <a:spcAft>
                <a:spcPct val="0"/>
              </a:spcAft>
              <a:buNone/>
              <a:defRPr sz="2000">
                <a:solidFill>
                  <a:srgbClr val="000066"/>
                </a:solidFill>
                <a:latin typeface="+mn-lt"/>
                <a:cs typeface="+mn-cs"/>
              </a:defRPr>
            </a:lvl8pPr>
            <a:lvl9pPr indent="0" algn="ctr" fontAlgn="base">
              <a:spcBef>
                <a:spcPct val="20000"/>
              </a:spcBef>
              <a:spcAft>
                <a:spcPct val="0"/>
              </a:spcAft>
              <a:buNone/>
              <a:defRPr sz="2000">
                <a:solidFill>
                  <a:srgbClr val="000066"/>
                </a:solidFill>
                <a:latin typeface="+mn-lt"/>
                <a:cs typeface="+mn-cs"/>
              </a:defRPr>
            </a:lvl9pPr>
          </a:lstStyle>
          <a:p>
            <a:r>
              <a:rPr lang="en-US" err="1"/>
              <a:t>wa</a:t>
            </a:r>
            <a:r>
              <a:rPr lang="en-US"/>
              <a:t> </a:t>
            </a:r>
            <a:r>
              <a:rPr lang="en-US" err="1"/>
              <a:t>yadahu</a:t>
            </a:r>
            <a:r>
              <a:rPr lang="en-US"/>
              <a:t> </a:t>
            </a:r>
            <a:r>
              <a:rPr lang="en-US" err="1"/>
              <a:t>albasitata</a:t>
            </a:r>
            <a:endParaRPr lang="en-US"/>
          </a:p>
        </p:txBody>
      </p:sp>
      <p:sp>
        <p:nvSpPr>
          <p:cNvPr id="10" name="Text Box 13"/>
          <p:cNvSpPr txBox="1">
            <a:spLocks noChangeArrowheads="1"/>
          </p:cNvSpPr>
          <p:nvPr/>
        </p:nvSpPr>
        <p:spPr bwMode="auto">
          <a:xfrm>
            <a:off x="0" y="0"/>
            <a:ext cx="9144000" cy="336550"/>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1600" b="1" dirty="0" smtClean="0">
                <a:solidFill>
                  <a:srgbClr val="FFFF99"/>
                </a:solidFill>
                <a:latin typeface="Trebuchet MS" pitchFamily="34" charset="0"/>
              </a:rPr>
              <a:t>Ziyārat of Imam Ali (A.S) on 17th Rabi’al awwal</a:t>
            </a:r>
            <a:endParaRPr lang="en-US" sz="1600" b="1" dirty="0">
              <a:solidFill>
                <a:srgbClr val="FFFF99"/>
              </a:solidFill>
              <a:latin typeface="Trebuchet MS" pitchFamily="34" charset="0"/>
            </a:endParaRPr>
          </a:p>
        </p:txBody>
      </p:sp>
      <p:sp>
        <p:nvSpPr>
          <p:cNvPr id="13" name="Text Box 13"/>
          <p:cNvSpPr txBox="1">
            <a:spLocks noChangeArrowheads="1"/>
          </p:cNvSpPr>
          <p:nvPr/>
        </p:nvSpPr>
        <p:spPr bwMode="auto">
          <a:xfrm>
            <a:off x="4876800" y="-1002"/>
            <a:ext cx="4267200" cy="337552"/>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r" rtl="1"/>
            <a:r>
              <a:rPr lang="ar-SA" sz="1600" b="1" smtClean="0">
                <a:solidFill>
                  <a:srgbClr val="FFFF99"/>
                </a:solidFill>
                <a:latin typeface="Trebuchet MS" pitchFamily="34" charset="0"/>
              </a:rPr>
              <a:t>زيارة أمير المؤمنين (عليه السلام) يوم ١٧ ربيع الأول</a:t>
            </a:r>
          </a:p>
        </p:txBody>
      </p:sp>
    </p:spTree>
    <p:extLst>
      <p:ext uri="{BB962C8B-B14F-4D97-AF65-F5344CB8AC3E}">
        <p14:creationId xmlns:p14="http://schemas.microsoft.com/office/powerpoint/2010/main" val="280237345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13360" y="914400"/>
            <a:ext cx="8778240" cy="1470025"/>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rtl="1">
              <a:lnSpc>
                <a:spcPts val="5500"/>
              </a:lnSpc>
            </a:pPr>
            <a:r>
              <a:rPr lang="ar-SA" sz="7200" kern="1200">
                <a:latin typeface="Attari_Quran" pitchFamily="2" charset="-78"/>
                <a:ea typeface="+mn-ea"/>
                <a:cs typeface="Attari_Quran" pitchFamily="2" charset="-78"/>
              </a:rPr>
              <a:t>وَلِسَانَهُ </a:t>
            </a:r>
            <a:r>
              <a:rPr lang="ar-SA" sz="7200" kern="1200" err="1">
                <a:latin typeface="Attari_Quran" pitchFamily="2" charset="-78"/>
                <a:ea typeface="+mn-ea"/>
                <a:cs typeface="Attari_Quran" pitchFamily="2" charset="-78"/>
              </a:rPr>
              <a:t>ٱلْمُعَبِّرَ</a:t>
            </a:r>
            <a:r>
              <a:rPr lang="ar-SA" sz="7200" kern="1200">
                <a:latin typeface="Attari_Quran" pitchFamily="2" charset="-78"/>
                <a:ea typeface="+mn-ea"/>
                <a:cs typeface="Attari_Quran" pitchFamily="2" charset="-78"/>
              </a:rPr>
              <a:t> عَنْهُ فِي بَرِيَّتِهِ اجْمَعِينَ</a:t>
            </a:r>
            <a:endParaRPr lang="en-US" sz="72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743200"/>
            <a:ext cx="8763000" cy="17526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342900" indent="-342900"/>
            <a:r>
              <a:rPr lang="en-US" b="1" kern="1200">
                <a:latin typeface="Arial" pitchFamily="34" charset="0"/>
                <a:ea typeface="MS Mincho" pitchFamily="49" charset="-128"/>
                <a:cs typeface="Arial" pitchFamily="34" charset="0"/>
              </a:rPr>
              <a:t>and His spokesman who conveys His affairs to all of His created beings.</a:t>
            </a:r>
          </a:p>
        </p:txBody>
      </p:sp>
      <p:sp>
        <p:nvSpPr>
          <p:cNvPr id="7" name="Subtitle 4"/>
          <p:cNvSpPr txBox="1">
            <a:spLocks/>
          </p:cNvSpPr>
          <p:nvPr/>
        </p:nvSpPr>
        <p:spPr bwMode="auto">
          <a:xfrm>
            <a:off x="213360" y="5029200"/>
            <a:ext cx="877824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marL="342900" indent="-342900" algn="ctr">
              <a:spcBef>
                <a:spcPct val="20000"/>
              </a:spcBef>
              <a:buNone/>
              <a:defRPr sz="2400" b="1" i="1">
                <a:solidFill>
                  <a:srgbClr val="000066"/>
                </a:solidFill>
                <a:latin typeface="+mn-lt"/>
                <a:ea typeface="MS Mincho" pitchFamily="49" charset="-128"/>
                <a:cs typeface="+mn-cs"/>
              </a:defRPr>
            </a:lvl1pPr>
            <a:lvl2pPr indent="0" algn="ctr">
              <a:spcBef>
                <a:spcPct val="20000"/>
              </a:spcBef>
              <a:buNone/>
              <a:defRPr sz="2800">
                <a:solidFill>
                  <a:srgbClr val="000066"/>
                </a:solidFill>
                <a:latin typeface="+mn-lt"/>
                <a:cs typeface="+mn-cs"/>
              </a:defRPr>
            </a:lvl2pPr>
            <a:lvl3pPr indent="0" algn="ctr">
              <a:spcBef>
                <a:spcPct val="20000"/>
              </a:spcBef>
              <a:buNone/>
              <a:defRPr sz="2400">
                <a:solidFill>
                  <a:srgbClr val="000066"/>
                </a:solidFill>
                <a:latin typeface="+mn-lt"/>
                <a:cs typeface="+mn-cs"/>
              </a:defRPr>
            </a:lvl3pPr>
            <a:lvl4pPr indent="0" algn="ctr">
              <a:spcBef>
                <a:spcPct val="20000"/>
              </a:spcBef>
              <a:buNone/>
              <a:defRPr sz="2000">
                <a:solidFill>
                  <a:srgbClr val="000066"/>
                </a:solidFill>
                <a:latin typeface="+mn-lt"/>
                <a:cs typeface="+mn-cs"/>
              </a:defRPr>
            </a:lvl4pPr>
            <a:lvl5pPr indent="0" algn="ctr">
              <a:spcBef>
                <a:spcPct val="20000"/>
              </a:spcBef>
              <a:buNone/>
              <a:defRPr sz="2000">
                <a:solidFill>
                  <a:srgbClr val="000066"/>
                </a:solidFill>
                <a:latin typeface="+mn-lt"/>
                <a:cs typeface="+mn-cs"/>
              </a:defRPr>
            </a:lvl5pPr>
            <a:lvl6pPr indent="0" algn="ctr" fontAlgn="base">
              <a:spcBef>
                <a:spcPct val="20000"/>
              </a:spcBef>
              <a:spcAft>
                <a:spcPct val="0"/>
              </a:spcAft>
              <a:buNone/>
              <a:defRPr sz="2000">
                <a:solidFill>
                  <a:srgbClr val="000066"/>
                </a:solidFill>
                <a:latin typeface="+mn-lt"/>
                <a:cs typeface="+mn-cs"/>
              </a:defRPr>
            </a:lvl6pPr>
            <a:lvl7pPr indent="0" algn="ctr" fontAlgn="base">
              <a:spcBef>
                <a:spcPct val="20000"/>
              </a:spcBef>
              <a:spcAft>
                <a:spcPct val="0"/>
              </a:spcAft>
              <a:buNone/>
              <a:defRPr sz="2000">
                <a:solidFill>
                  <a:srgbClr val="000066"/>
                </a:solidFill>
                <a:latin typeface="+mn-lt"/>
                <a:cs typeface="+mn-cs"/>
              </a:defRPr>
            </a:lvl7pPr>
            <a:lvl8pPr indent="0" algn="ctr" fontAlgn="base">
              <a:spcBef>
                <a:spcPct val="20000"/>
              </a:spcBef>
              <a:spcAft>
                <a:spcPct val="0"/>
              </a:spcAft>
              <a:buNone/>
              <a:defRPr sz="2000">
                <a:solidFill>
                  <a:srgbClr val="000066"/>
                </a:solidFill>
                <a:latin typeface="+mn-lt"/>
                <a:cs typeface="+mn-cs"/>
              </a:defRPr>
            </a:lvl8pPr>
            <a:lvl9pPr indent="0" algn="ctr" fontAlgn="base">
              <a:spcBef>
                <a:spcPct val="20000"/>
              </a:spcBef>
              <a:spcAft>
                <a:spcPct val="0"/>
              </a:spcAft>
              <a:buNone/>
              <a:defRPr sz="2000">
                <a:solidFill>
                  <a:srgbClr val="000066"/>
                </a:solidFill>
                <a:latin typeface="+mn-lt"/>
                <a:cs typeface="+mn-cs"/>
              </a:defRPr>
            </a:lvl9pPr>
          </a:lstStyle>
          <a:p>
            <a:r>
              <a:rPr lang="en-US" err="1"/>
              <a:t>wa</a:t>
            </a:r>
            <a:r>
              <a:rPr lang="en-US"/>
              <a:t> </a:t>
            </a:r>
            <a:r>
              <a:rPr lang="en-US" err="1"/>
              <a:t>lisanahu</a:t>
            </a:r>
            <a:r>
              <a:rPr lang="en-US"/>
              <a:t> </a:t>
            </a:r>
            <a:r>
              <a:rPr lang="en-US" err="1"/>
              <a:t>almu`abbira</a:t>
            </a:r>
            <a:r>
              <a:rPr lang="en-US"/>
              <a:t> `</a:t>
            </a:r>
            <a:r>
              <a:rPr lang="en-US" err="1"/>
              <a:t>anhu</a:t>
            </a:r>
            <a:r>
              <a:rPr lang="en-US"/>
              <a:t> fi </a:t>
            </a:r>
            <a:r>
              <a:rPr lang="en-US" err="1"/>
              <a:t>bariyyatihi</a:t>
            </a:r>
            <a:r>
              <a:rPr lang="en-US"/>
              <a:t> </a:t>
            </a:r>
            <a:r>
              <a:rPr lang="en-US" err="1"/>
              <a:t>ajma`ina</a:t>
            </a:r>
            <a:endParaRPr lang="en-US"/>
          </a:p>
        </p:txBody>
      </p:sp>
      <p:sp>
        <p:nvSpPr>
          <p:cNvPr id="10" name="Text Box 13"/>
          <p:cNvSpPr txBox="1">
            <a:spLocks noChangeArrowheads="1"/>
          </p:cNvSpPr>
          <p:nvPr/>
        </p:nvSpPr>
        <p:spPr bwMode="auto">
          <a:xfrm>
            <a:off x="0" y="0"/>
            <a:ext cx="9144000" cy="336550"/>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1600" b="1" dirty="0" smtClean="0">
                <a:solidFill>
                  <a:srgbClr val="FFFF99"/>
                </a:solidFill>
                <a:latin typeface="Trebuchet MS" pitchFamily="34" charset="0"/>
              </a:rPr>
              <a:t>Ziyārat of Imam Ali (A.S) on 17th Rabi’al awwal</a:t>
            </a:r>
            <a:endParaRPr lang="en-US" sz="1600" b="1" dirty="0">
              <a:solidFill>
                <a:srgbClr val="FFFF99"/>
              </a:solidFill>
              <a:latin typeface="Trebuchet MS" pitchFamily="34" charset="0"/>
            </a:endParaRPr>
          </a:p>
        </p:txBody>
      </p:sp>
      <p:sp>
        <p:nvSpPr>
          <p:cNvPr id="13" name="Text Box 13"/>
          <p:cNvSpPr txBox="1">
            <a:spLocks noChangeArrowheads="1"/>
          </p:cNvSpPr>
          <p:nvPr/>
        </p:nvSpPr>
        <p:spPr bwMode="auto">
          <a:xfrm>
            <a:off x="4876800" y="-1002"/>
            <a:ext cx="4267200" cy="337552"/>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r" rtl="1"/>
            <a:r>
              <a:rPr lang="ar-SA" sz="1600" b="1" smtClean="0">
                <a:solidFill>
                  <a:srgbClr val="FFFF99"/>
                </a:solidFill>
                <a:latin typeface="Trebuchet MS" pitchFamily="34" charset="0"/>
              </a:rPr>
              <a:t>زيارة أمير المؤمنين (عليه السلام) يوم ١٧ ربيع الأول</a:t>
            </a:r>
          </a:p>
        </p:txBody>
      </p:sp>
    </p:spTree>
    <p:extLst>
      <p:ext uri="{BB962C8B-B14F-4D97-AF65-F5344CB8AC3E}">
        <p14:creationId xmlns:p14="http://schemas.microsoft.com/office/powerpoint/2010/main" val="204103981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13360" y="914400"/>
            <a:ext cx="8778240" cy="1470025"/>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rtl="1">
              <a:lnSpc>
                <a:spcPts val="5500"/>
              </a:lnSpc>
            </a:pPr>
            <a:r>
              <a:rPr lang="ar-SA" sz="7200" kern="1200">
                <a:latin typeface="Attari_Quran" pitchFamily="2" charset="-78"/>
                <a:ea typeface="+mn-ea"/>
                <a:cs typeface="Attari_Quran" pitchFamily="2" charset="-78"/>
              </a:rPr>
              <a:t>اَلسَّلاَمُ عَلَيْكَ يَا وَارِثَ عِلْمِ </a:t>
            </a:r>
            <a:r>
              <a:rPr lang="ar-SA" sz="7200" kern="1200" err="1">
                <a:latin typeface="Attari_Quran" pitchFamily="2" charset="-78"/>
                <a:ea typeface="+mn-ea"/>
                <a:cs typeface="Attari_Quran" pitchFamily="2" charset="-78"/>
              </a:rPr>
              <a:t>ٱلنَّبِيِّينَ</a:t>
            </a:r>
            <a:endParaRPr lang="en-US" sz="72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743200"/>
            <a:ext cx="8763000" cy="17526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342900" indent="-342900"/>
            <a:r>
              <a:rPr lang="en-US" b="1" kern="1200">
                <a:latin typeface="Arial" pitchFamily="34" charset="0"/>
                <a:ea typeface="MS Mincho" pitchFamily="49" charset="-128"/>
                <a:cs typeface="Arial" pitchFamily="34" charset="0"/>
              </a:rPr>
              <a:t>Peace be upon you, O heir of the Prophets’ knowledge,</a:t>
            </a:r>
          </a:p>
        </p:txBody>
      </p:sp>
      <p:sp>
        <p:nvSpPr>
          <p:cNvPr id="7" name="Subtitle 4"/>
          <p:cNvSpPr txBox="1">
            <a:spLocks/>
          </p:cNvSpPr>
          <p:nvPr/>
        </p:nvSpPr>
        <p:spPr bwMode="auto">
          <a:xfrm>
            <a:off x="213360" y="5029200"/>
            <a:ext cx="877824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marL="342900" indent="-342900" algn="ctr">
              <a:spcBef>
                <a:spcPct val="20000"/>
              </a:spcBef>
              <a:buNone/>
              <a:defRPr sz="2400" b="1" i="1">
                <a:solidFill>
                  <a:srgbClr val="000066"/>
                </a:solidFill>
                <a:latin typeface="+mn-lt"/>
                <a:ea typeface="MS Mincho" pitchFamily="49" charset="-128"/>
                <a:cs typeface="+mn-cs"/>
              </a:defRPr>
            </a:lvl1pPr>
            <a:lvl2pPr indent="0" algn="ctr">
              <a:spcBef>
                <a:spcPct val="20000"/>
              </a:spcBef>
              <a:buNone/>
              <a:defRPr sz="2800">
                <a:solidFill>
                  <a:srgbClr val="000066"/>
                </a:solidFill>
                <a:latin typeface="+mn-lt"/>
                <a:cs typeface="+mn-cs"/>
              </a:defRPr>
            </a:lvl2pPr>
            <a:lvl3pPr indent="0" algn="ctr">
              <a:spcBef>
                <a:spcPct val="20000"/>
              </a:spcBef>
              <a:buNone/>
              <a:defRPr sz="2400">
                <a:solidFill>
                  <a:srgbClr val="000066"/>
                </a:solidFill>
                <a:latin typeface="+mn-lt"/>
                <a:cs typeface="+mn-cs"/>
              </a:defRPr>
            </a:lvl3pPr>
            <a:lvl4pPr indent="0" algn="ctr">
              <a:spcBef>
                <a:spcPct val="20000"/>
              </a:spcBef>
              <a:buNone/>
              <a:defRPr sz="2000">
                <a:solidFill>
                  <a:srgbClr val="000066"/>
                </a:solidFill>
                <a:latin typeface="+mn-lt"/>
                <a:cs typeface="+mn-cs"/>
              </a:defRPr>
            </a:lvl4pPr>
            <a:lvl5pPr indent="0" algn="ctr">
              <a:spcBef>
                <a:spcPct val="20000"/>
              </a:spcBef>
              <a:buNone/>
              <a:defRPr sz="2000">
                <a:solidFill>
                  <a:srgbClr val="000066"/>
                </a:solidFill>
                <a:latin typeface="+mn-lt"/>
                <a:cs typeface="+mn-cs"/>
              </a:defRPr>
            </a:lvl5pPr>
            <a:lvl6pPr indent="0" algn="ctr" fontAlgn="base">
              <a:spcBef>
                <a:spcPct val="20000"/>
              </a:spcBef>
              <a:spcAft>
                <a:spcPct val="0"/>
              </a:spcAft>
              <a:buNone/>
              <a:defRPr sz="2000">
                <a:solidFill>
                  <a:srgbClr val="000066"/>
                </a:solidFill>
                <a:latin typeface="+mn-lt"/>
                <a:cs typeface="+mn-cs"/>
              </a:defRPr>
            </a:lvl6pPr>
            <a:lvl7pPr indent="0" algn="ctr" fontAlgn="base">
              <a:spcBef>
                <a:spcPct val="20000"/>
              </a:spcBef>
              <a:spcAft>
                <a:spcPct val="0"/>
              </a:spcAft>
              <a:buNone/>
              <a:defRPr sz="2000">
                <a:solidFill>
                  <a:srgbClr val="000066"/>
                </a:solidFill>
                <a:latin typeface="+mn-lt"/>
                <a:cs typeface="+mn-cs"/>
              </a:defRPr>
            </a:lvl7pPr>
            <a:lvl8pPr indent="0" algn="ctr" fontAlgn="base">
              <a:spcBef>
                <a:spcPct val="20000"/>
              </a:spcBef>
              <a:spcAft>
                <a:spcPct val="0"/>
              </a:spcAft>
              <a:buNone/>
              <a:defRPr sz="2000">
                <a:solidFill>
                  <a:srgbClr val="000066"/>
                </a:solidFill>
                <a:latin typeface="+mn-lt"/>
                <a:cs typeface="+mn-cs"/>
              </a:defRPr>
            </a:lvl8pPr>
            <a:lvl9pPr indent="0" algn="ctr" fontAlgn="base">
              <a:spcBef>
                <a:spcPct val="20000"/>
              </a:spcBef>
              <a:spcAft>
                <a:spcPct val="0"/>
              </a:spcAft>
              <a:buNone/>
              <a:defRPr sz="2000">
                <a:solidFill>
                  <a:srgbClr val="000066"/>
                </a:solidFill>
                <a:latin typeface="+mn-lt"/>
                <a:cs typeface="+mn-cs"/>
              </a:defRPr>
            </a:lvl9pPr>
          </a:lstStyle>
          <a:p>
            <a:r>
              <a:rPr lang="en-US" dirty="0"/>
              <a:t>alssalamu `</a:t>
            </a:r>
            <a:r>
              <a:rPr lang="en-US" dirty="0" err="1"/>
              <a:t>alayka</a:t>
            </a:r>
            <a:r>
              <a:rPr lang="en-US" dirty="0"/>
              <a:t> </a:t>
            </a:r>
            <a:r>
              <a:rPr lang="en-US" dirty="0" err="1"/>
              <a:t>ya</a:t>
            </a:r>
            <a:r>
              <a:rPr lang="en-US" dirty="0"/>
              <a:t> </a:t>
            </a:r>
            <a:r>
              <a:rPr lang="en-US" dirty="0" err="1"/>
              <a:t>waritha</a:t>
            </a:r>
            <a:r>
              <a:rPr lang="en-US" dirty="0"/>
              <a:t> `</a:t>
            </a:r>
            <a:r>
              <a:rPr lang="en-US" dirty="0" err="1"/>
              <a:t>ilmi</a:t>
            </a:r>
            <a:r>
              <a:rPr lang="en-US" dirty="0"/>
              <a:t> </a:t>
            </a:r>
            <a:r>
              <a:rPr lang="en-US" dirty="0" err="1"/>
              <a:t>alnnabiyyina</a:t>
            </a:r>
            <a:endParaRPr lang="en-US" dirty="0"/>
          </a:p>
        </p:txBody>
      </p:sp>
      <p:sp>
        <p:nvSpPr>
          <p:cNvPr id="10" name="Text Box 13"/>
          <p:cNvSpPr txBox="1">
            <a:spLocks noChangeArrowheads="1"/>
          </p:cNvSpPr>
          <p:nvPr/>
        </p:nvSpPr>
        <p:spPr bwMode="auto">
          <a:xfrm>
            <a:off x="0" y="0"/>
            <a:ext cx="9144000" cy="336550"/>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1600" b="1" dirty="0" smtClean="0">
                <a:solidFill>
                  <a:srgbClr val="FFFF99"/>
                </a:solidFill>
                <a:latin typeface="Trebuchet MS" pitchFamily="34" charset="0"/>
              </a:rPr>
              <a:t>Ziyārat of Imam Ali (A.S) on 17th Rabi’al awwal</a:t>
            </a:r>
            <a:endParaRPr lang="en-US" sz="1600" b="1" dirty="0">
              <a:solidFill>
                <a:srgbClr val="FFFF99"/>
              </a:solidFill>
              <a:latin typeface="Trebuchet MS" pitchFamily="34" charset="0"/>
            </a:endParaRPr>
          </a:p>
        </p:txBody>
      </p:sp>
      <p:sp>
        <p:nvSpPr>
          <p:cNvPr id="13" name="Text Box 13"/>
          <p:cNvSpPr txBox="1">
            <a:spLocks noChangeArrowheads="1"/>
          </p:cNvSpPr>
          <p:nvPr/>
        </p:nvSpPr>
        <p:spPr bwMode="auto">
          <a:xfrm>
            <a:off x="4876800" y="-1002"/>
            <a:ext cx="4267200" cy="337552"/>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r" rtl="1"/>
            <a:r>
              <a:rPr lang="ar-SA" sz="1600" b="1" smtClean="0">
                <a:solidFill>
                  <a:srgbClr val="FFFF99"/>
                </a:solidFill>
                <a:latin typeface="Trebuchet MS" pitchFamily="34" charset="0"/>
              </a:rPr>
              <a:t>زيارة أمير المؤمنين (عليه السلام) يوم ١٧ ربيع الأول</a:t>
            </a:r>
          </a:p>
        </p:txBody>
      </p:sp>
    </p:spTree>
    <p:extLst>
      <p:ext uri="{BB962C8B-B14F-4D97-AF65-F5344CB8AC3E}">
        <p14:creationId xmlns:p14="http://schemas.microsoft.com/office/powerpoint/2010/main" val="243576693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theme/theme1.xml><?xml version="1.0" encoding="utf-8"?>
<a:theme xmlns:a="http://schemas.openxmlformats.org/drawingml/2006/main" name="Default Design">
  <a:themeElements>
    <a:clrScheme name="Default Design 14">
      <a:dk1>
        <a:srgbClr val="FFFFFF"/>
      </a:dk1>
      <a:lt1>
        <a:srgbClr val="FFFFFF"/>
      </a:lt1>
      <a:dk2>
        <a:srgbClr val="FFFFFF"/>
      </a:dk2>
      <a:lt2>
        <a:srgbClr val="808080"/>
      </a:lt2>
      <a:accent1>
        <a:srgbClr val="BBE0E3"/>
      </a:accent1>
      <a:accent2>
        <a:srgbClr val="333399"/>
      </a:accent2>
      <a:accent3>
        <a:srgbClr val="FFFFFF"/>
      </a:accent3>
      <a:accent4>
        <a:srgbClr val="DADADA"/>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FFFFFF"/>
        </a:dk1>
        <a:lt1>
          <a:srgbClr val="FFFFFF"/>
        </a:lt1>
        <a:dk2>
          <a:srgbClr val="000000"/>
        </a:dk2>
        <a:lt2>
          <a:srgbClr val="808080"/>
        </a:lt2>
        <a:accent1>
          <a:srgbClr val="BBE0E3"/>
        </a:accent1>
        <a:accent2>
          <a:srgbClr val="333399"/>
        </a:accent2>
        <a:accent3>
          <a:srgbClr val="FFFFFF"/>
        </a:accent3>
        <a:accent4>
          <a:srgbClr val="DADADA"/>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4">
        <a:dk1>
          <a:srgbClr val="FFFFFF"/>
        </a:dk1>
        <a:lt1>
          <a:srgbClr val="FFFFFF"/>
        </a:lt1>
        <a:dk2>
          <a:srgbClr val="FFFFFF"/>
        </a:dk2>
        <a:lt2>
          <a:srgbClr val="808080"/>
        </a:lt2>
        <a:accent1>
          <a:srgbClr val="BBE0E3"/>
        </a:accent1>
        <a:accent2>
          <a:srgbClr val="333399"/>
        </a:accent2>
        <a:accent3>
          <a:srgbClr val="FFFFFF"/>
        </a:accent3>
        <a:accent4>
          <a:srgbClr val="DADADA"/>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11523</TotalTime>
  <Words>9171</Words>
  <Application>Microsoft Office PowerPoint</Application>
  <PresentationFormat>On-screen Show (4:3)</PresentationFormat>
  <Paragraphs>1013</Paragraphs>
  <Slides>202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202</vt:i4>
      </vt:variant>
    </vt:vector>
  </HeadingPairs>
  <TitlesOfParts>
    <vt:vector size="208" baseType="lpstr">
      <vt:lpstr>Arial</vt:lpstr>
      <vt:lpstr>Attari_Quran</vt:lpstr>
      <vt:lpstr>Calibri</vt:lpstr>
      <vt:lpstr>MS Mincho</vt:lpstr>
      <vt:lpstr>Trebuchet MS</vt:lpstr>
      <vt:lpstr>Default Design</vt:lpstr>
      <vt:lpstr>PowerPoint Presentation</vt:lpstr>
      <vt:lpstr>PowerPoint Presentation</vt:lpstr>
      <vt:lpstr>اَللَّهُمَّ صَلِّ عَلَى مُحَمَّدٍ وَ آلِ مُحَمَّد</vt:lpstr>
      <vt:lpstr>بِسْمِ اللَّهِ الرَّحْمَٰنِ الرَّحِيمِ</vt:lpstr>
      <vt:lpstr>اَللَّهُ اكْبَرُ</vt:lpstr>
      <vt:lpstr>اَلسَّلاَمُ عَلَىٰ رَسُولِ ٱللَّهِ</vt:lpstr>
      <vt:lpstr>اَلسَّلاَمُ عَلَىٰ خِيَرَةِ ٱللَّهِ</vt:lpstr>
      <vt:lpstr>اَلسَّلاَمُ عَلَىٰ ٱلْبَشِيرِ ٱلنَّذِيرِ</vt:lpstr>
      <vt:lpstr>ٱلسِّرَاجِ ٱلْمُنِيرِ</vt:lpstr>
      <vt:lpstr>وَرَحْمَةُ ٱللَّهِ وَبَرَكَاتُهُ</vt:lpstr>
      <vt:lpstr>اَلسَّلاَمُ عَلَىٰ ٱلطُّهْرِ ٱلطَّاهِرِ</vt:lpstr>
      <vt:lpstr>اَلسَّلاَمُ عَلَىٰ ٱلْعَلَمِ ٱلزَّاهِرِ</vt:lpstr>
      <vt:lpstr>اَلسَّلاَمُ عَلَىٰ ٱلْمَنْصُورِ ٱلْمُؤَيَّدِ</vt:lpstr>
      <vt:lpstr>اَلسَّلاَمُ عَلَىٰ ابِي ٱلْقَاسِمِ مُحَمَّدٍ</vt:lpstr>
      <vt:lpstr>وَرَحْمَةُ ٱللَّهِ وَبَرَكَاتُهُ</vt:lpstr>
      <vt:lpstr>اَلسَّلاَمُ عَلَىٰ انْبِيَاءِ ٱللَّهِ ٱلْمُرْسَلِينَ</vt:lpstr>
      <vt:lpstr>وَعِبَادِ ٱللَّهِ ٱلصَّالِحِينَ</vt:lpstr>
      <vt:lpstr>اَلسَّلاَمُ عَلَىٰ مَلاَئِكَةِ ٱللَّهِ</vt:lpstr>
      <vt:lpstr>ٱلْحَافِّينَ بِهٰذَا ٱلْحَرَمِ</vt:lpstr>
      <vt:lpstr>وَبِهٰذَا ٱلضَّرِيحِ ٱللاَّئِذِينَ بِهِ</vt:lpstr>
      <vt:lpstr>PowerPoint Presentation</vt:lpstr>
      <vt:lpstr>اَلسَّلاَمُ عَلَيْكَ يَا وَصِيِّ ٱلاوْصِيَاءِ</vt:lpstr>
      <vt:lpstr>اَلسَّلاَمُ عَلَيْكَ يَا عِمَادَ ٱلاتْقِيَاءِ</vt:lpstr>
      <vt:lpstr>اَلسَّلاَمُ عَلَيْكَ يَا وَلِيَّ ٱلاوْلِيَاءِ</vt:lpstr>
      <vt:lpstr>اَلسَّلاَمُ عَلَيْكَ يَا سَيِّدَ ٱلشُّهَدَاءِ</vt:lpstr>
      <vt:lpstr>اَلسَّلاَمُ عَلَيْكَ يَا آيَةَ ٱللَّهِ ٱلْعُظْمَىٰ</vt:lpstr>
      <vt:lpstr>اَلسَّلاَمُ عَلَيْكَ يَا خَامِسَ اهْلِ ٱلْعَبَاءِ</vt:lpstr>
      <vt:lpstr>اَلسَّلاَمُ عَلَيْكَ يَا قَائِدَ ٱلْغُرِّ ٱلْمُحَجَّلِينَ ٱلاتْقِيَاءِ</vt:lpstr>
      <vt:lpstr>اَلسَّلاَمُ عَلَيْكَ يَا عِصْمَةَ ٱلاوْلِيَاءِ</vt:lpstr>
      <vt:lpstr>اَلسَّلاَمُ عَلَيْكَ يَا زَيْنَ ٱلْمُوَحِّدِينَ ٱلنُّجَبَاءِ</vt:lpstr>
      <vt:lpstr>اَلسَّلاَمُ عَلَيْكَ يَا خَالِصَ ٱلاخِلاَّءِ</vt:lpstr>
      <vt:lpstr>اَلسَّلاَمُ عَلَيْكَ يَا وَالِدَ ٱلائِمَّةِ ٱلامَنَاءِ</vt:lpstr>
      <vt:lpstr>اَلسَّلاَمُ عَلَيْكَ يَا صَاحِبَ ٱلْحَوْضِ وَحَامِلَ ٱللِّوَاءِ</vt:lpstr>
      <vt:lpstr>اَلسَّلاَمُ عَلَيْكَ يَا قَسِيمَ ٱلْجَنَّةِ وَلَظَىٰ</vt:lpstr>
      <vt:lpstr>اَلسَّلاَمُ عَلَيْكَ يَا مَنْ شُرِّفَتْ بِهِ مَكَّةُ وَمِنَىٰ</vt:lpstr>
      <vt:lpstr>اَلسَّلاَمُ عَلَيْكَ يَا بَحْرَ ٱلْعُلُومِ وَكَنَفَ ٱلْفُقَرَاءِ</vt:lpstr>
      <vt:lpstr>اَلسَّلاَمُ عَلَيْكَ يَا مَنْ وُلِدَ فِي ٱلْكَعْبَةِ</vt:lpstr>
      <vt:lpstr>وَزُوِّجَ فِي ٱلسَّمَاءِ بِسَيِّدَةِ ٱلنِّسَاءِ</vt:lpstr>
      <vt:lpstr>وَكَانَ شُهُودَهَا ٱلْمَلائِكَةُ ٱلاصْفِيَاءُ</vt:lpstr>
      <vt:lpstr>اَلسَّلاَمُ عَلَيْكَ يَا مِصْبَاحَ ٱلضِّيَاءِ</vt:lpstr>
      <vt:lpstr>اَلسَّلاَمُ عَلَيْكَ يَا مَنْ خَصَّهُ ٱلنَّبِيُّ بِجَزِيلِ ٱلْحِبَاءِ</vt:lpstr>
      <vt:lpstr>اَلسَّلاَمُ عَلَيْكَ يَا مَنْ بَاتَ عَلَىٰ فِرَاشِ خَاتَمِ ٱلانْبِيَاءِ</vt:lpstr>
      <vt:lpstr>وَوَقَاهُ بِنَفْسِهِ شَرَّ ٱلاعْدَاءِ</vt:lpstr>
      <vt:lpstr>اَلسَّلاَمُ عَلَيْكَ يَا مَنْ رُدَّتْ لَهُ ٱلشَّمْسُ</vt:lpstr>
      <vt:lpstr>فَسَامَىٰ شَمْعُونَ ٱلصَّفَا</vt:lpstr>
      <vt:lpstr>اَلسَّلاَمُ عَلَيْكَ يَا مَنْ انْجَىٰ ٱللَّهُ سَفِينَةَ نُوحٍ بِٱسْمِهِ وَٱسْمِ اخِيهِ</vt:lpstr>
      <vt:lpstr>حَيْثُ ٱلْتَطَمَ ٱلْمَاءُ حَوْلَهَا وَطَمَىٰ</vt:lpstr>
      <vt:lpstr>اَلسَّلاَمُ عَلَيْكَ يَا مَنْ تَابَ ٱللَّهُ بِهِ وَبِاخِيهِ عَلَىٰ آدَمَ إِذْ غَوَىٰ</vt:lpstr>
      <vt:lpstr>اَلسَّلاَمُ عَلَيْكَ يَا فُلْكَ ٱلنَّجَاةِ</vt:lpstr>
      <vt:lpstr>ٱلَّذِي مَنْ رَكِبَهُ نَجَا</vt:lpstr>
      <vt:lpstr>وَمَنْ تَاخَّرَ عَنْهُ هَوَىٰ</vt:lpstr>
      <vt:lpstr>اَلسَّلاَمُ عَلَيْكَ يَا مَنْ خَاطَبَ ٱلثُّعْبَانَ وَذِئْبَ ٱلْفَلاَ</vt:lpstr>
      <vt:lpstr>اَلسَّلاَمُ عَلَيْكَ يَا امِيرَ ٱلْمُؤْمِنِينَ</vt:lpstr>
      <vt:lpstr>وَرَحْمَةُ ٱللَّهِ وَبَرَكَاتُهُ</vt:lpstr>
      <vt:lpstr>اَلسَّلاَمُ عَلَيْكَ يَا حُجَّةَ ٱللَّهِ عَلَىٰ مَنْ كَفَرَ وَانَابَ</vt:lpstr>
      <vt:lpstr>اَلسَّلاَمُ عَلَيْكَ يَا إِمَامَ ذَوِي ٱلالْبَابِ</vt:lpstr>
      <vt:lpstr>اَلسَّلاَمُ عَلَيْكَ يَا مَعْدِنَ الْحِكْمَةِ وَفَصْلَ ٱلْخِطَابِ</vt:lpstr>
      <vt:lpstr>اَلسَّلاَمُ عَلَيْكَ يَا مَنْ عِنْدَهُ عِلْمُ ٱلْكِتَابِ</vt:lpstr>
      <vt:lpstr>اَلسَّلاَمُ عَلَيْكَ يَا مِيزَانَ يَوْمِ ٱلْحِسَابِ</vt:lpstr>
      <vt:lpstr>اَلسَّلاَمُ عَلَيْكَ يَا فَاصِلَ ٱلْحُكْمِ ٱلنَّاطِقَ بِٱلصَّوَابِ</vt:lpstr>
      <vt:lpstr>اَلسَّلاَمُ عَلَيْكَ ايُّهَا ٱلْمُتَصَدِّقُ بِٱلْخَاتَمِ فِي ٱلْمِحْرَابِ</vt:lpstr>
      <vt:lpstr>اَلسَّلاَمُ عَلَيْكَ يَا مَنْ كَفَىٰ ٱللَّهُ ٱلْمُؤْمِنِينَ</vt:lpstr>
      <vt:lpstr>ٱلْقِتَالَ بِهِ يَوْمَ ٱلاحْزَابِ</vt:lpstr>
      <vt:lpstr>اَلسَّلاَمُ عَلَيْكَ يَا مَنْ اخْلَصَ لِلَّهِ ٱلْوَحْدَانِيَّةَ وَانَابَ</vt:lpstr>
      <vt:lpstr>اَلسَّلاَمُ عَلَيْكَ يَا قَاتِلَ خَيْبَرَ وَقَالِعَ ٱلْبَابِ</vt:lpstr>
      <vt:lpstr>اَلسَّلاَمُ عَلَيْكَ يَا مَنْ دَعَاهُ خَيْرُ ٱلانَامِ لِلْمَبِيتِ عَلَىٰ فِرَاشِهِ</vt:lpstr>
      <vt:lpstr>فَاسْلَمَ نَفْسَهُ لِلْمَنِيَّةِ وَاجَابَ</vt:lpstr>
      <vt:lpstr>اَلسَّلاَمُ عَلَيْكَ يَا مَنْ لَهُ طُوبَىٰ وَحُسْنُ مَآبٍ</vt:lpstr>
      <vt:lpstr>وَرَحْمَةُ ٱللَّهِ وَبَرَكَاتُهُ</vt:lpstr>
      <vt:lpstr>اَلسَّلاَمُ عَلَيْكَ يَا وَلِيَّ عِصْمَةِ ٱلدِّينِ وَيَا سَيِّدَ ٱلسَّادَاتِ</vt:lpstr>
      <vt:lpstr>اَلسَّلاَمُ عَلَيْكَ يَا صَاحِبَ ٱلْمُعْجِزَاتِ</vt:lpstr>
      <vt:lpstr>اَلسَّلاَمُ عَلَيْكَ يَا مَنْ نَزَلَتْ فِي فَضْلِهِ سُورَةُ ٱلْعَادِيَاتِ</vt:lpstr>
      <vt:lpstr>اَلسَّلاَمُ عَلَيْكَ يَا مَنْ كُتِبَ ٱسْمُهُ فِي ٱلسَّمَاءِ عَلَىٰ ٱلسُّرَادِقَاتِ</vt:lpstr>
      <vt:lpstr>اَلسَّلاَمُ عَلَيْكَ يَا مُظْهِرَ ٱلْعَجَائِبِ وَٱلآيَاتِ</vt:lpstr>
      <vt:lpstr>اَلسَّلاَمُ عَلَيْكَ يَا امِيرَ ٱلْغَزَوَاتِ</vt:lpstr>
      <vt:lpstr>اَلسَّلاَمُ عَلَيْكَ يَا مُخْبِراً بِمَا غَبَرَ وَبِمَا هُوَ آتٍ</vt:lpstr>
      <vt:lpstr>اَلسَّلاَمُ عَلَيْكَ يَا مُخَاطِبَ ذِئْبِ ٱلْفَلَوَاتِ</vt:lpstr>
      <vt:lpstr>اَلسَّلاَمُ عَلَيْكَ يَا خَاتِمَ ٱلْحَصَىٰ وَمُبَيِّنَ ٱلْمُشْكِلاَتِ</vt:lpstr>
      <vt:lpstr>اَلسَّلاَمُ عَلَيْكَ يَا مَنْ عَجِبَتْ مِنْ حَمَلاتِهِ فِي ٱلْوَغَىٰ مَلائِكَةُ ٱلسَّمَاوَاتِ</vt:lpstr>
      <vt:lpstr>اَلسَّلاَمُ عَلَيْكَ يَا مَنْ نَاجَىٰ ٱلرَّسُولَ فَقَدَّمَ بَيْنَ يَدَيْ نَجْوَاهُ ٱلصَّدَقَاتِ</vt:lpstr>
      <vt:lpstr>اَلسَّلاَمُ عَلَيْكَ يَا وَالِدَ ٱلائِمَّةِ ٱلْبَرَرَةِ ٱلسَّادَاتِ</vt:lpstr>
      <vt:lpstr>وَرَحْمَةُ ٱللَّهِ وَبَرَكَاتُهُ</vt:lpstr>
      <vt:lpstr>اَلسَّلاَمُ عَلَيْكَ يَا تَالِيَ ٱلْمَبْعُوثِ</vt:lpstr>
      <vt:lpstr>اَلسَّلاَمُ عَلَيْكَ يَا وَارِثَ عِلْمِ خَيْرِ مَوْرُوثٍ</vt:lpstr>
      <vt:lpstr>وَرَحْمَةُ ٱللَّهِ وَبَرَكَاتُهُ</vt:lpstr>
      <vt:lpstr>اَلسَّلاَمُ عَلَيْكَ يَا سَيِّدَ ٱلْوَصِيِّينَ</vt:lpstr>
      <vt:lpstr>اَلسَّلاَمُ عَلَيْكَ يَا إِمَامَ ٱلْمُتَّقِينَ</vt:lpstr>
      <vt:lpstr>اَلسَّلاَمُ عَلَيْكَ يَا غِيَاثَ ٱلْمَكْرُوبِينَ</vt:lpstr>
      <vt:lpstr>اَلسَّلاَمُ عَلَيْكَ يَا عِصْمَةَ ٱلْمُؤْمِنِينَ</vt:lpstr>
      <vt:lpstr>اَلسَّلاَمُ عَلَيْكَ يَا مُظْهِرَ ٱلْبَرَاهِينِ</vt:lpstr>
      <vt:lpstr>اَلسَّلاَمُ عَلَيْكَ يَا طٰهٰ وَيٰس</vt:lpstr>
      <vt:lpstr>اَلسَّلاَمُ عَلَيْكَ يَا حَبْلَ ٱللَّهِ ٱلْمَتِينَ</vt:lpstr>
      <vt:lpstr>اَلسَّلاَمُ عَلَيْكَ يَا مَنْ تَصَدَّقَ فِي صَلاَتِهِ بِخَاتَمِهِ عَلَىٰ ٱلْمِسْكِينِ</vt:lpstr>
      <vt:lpstr>اَلسَّلاَمُ عَلَيْكَ يَا قَالِعَ ٱلصَّخْرَةِ عَنْ فَمِ ٱلْقَلِيبِ</vt:lpstr>
      <vt:lpstr>وَمُظْهِرَ ٱلْمَاءِ ٱلْمَعِينِ</vt:lpstr>
      <vt:lpstr>اَلسَّلاَمُ عَلَيْكَ يَا عَيْنَ ٱللَّهِ ٱلنَّاظِرَةَ</vt:lpstr>
      <vt:lpstr>وَيَدَهُ ٱلْبَاسِطَةَ</vt:lpstr>
      <vt:lpstr>وَلِسَانَهُ ٱلْمُعَبِّرَ عَنْهُ فِي بَرِيَّتِهِ اجْمَعِينَ</vt:lpstr>
      <vt:lpstr>اَلسَّلاَمُ عَلَيْكَ يَا وَارِثَ عِلْمِ ٱلنَّبِيِّينَ</vt:lpstr>
      <vt:lpstr>وَمُسْتَوْدَعَ عِلْمِ ٱلاوَّلِينَ وَٱلآخِرِينَ</vt:lpstr>
      <vt:lpstr>وَصَاحِبَ لِوَاءِ ٱلْحَمْدِ</vt:lpstr>
      <vt:lpstr>وَسَاقِيَ اوْلِيَائِهِ مِنْ حَوْضِ خَاتَمِ ٱلنَّبِيِّينَ</vt:lpstr>
      <vt:lpstr>اَلسَّلاَمُ عَلَيْكَ يَا يَعْسُوبَ ٱلدِّينِ</vt:lpstr>
      <vt:lpstr>وَقَائِدَ ٱلْغُرِّ ٱلْمُحَجَّلِينَ</vt:lpstr>
      <vt:lpstr>وَوَالِدَ ٱلائِمَّةِ ٱلْمَرْضِيِّينَ</vt:lpstr>
      <vt:lpstr>وَرَحْمَةُ ٱللَّهِ وَبَرَكَاتُهُ</vt:lpstr>
      <vt:lpstr>اَلسَّلاَمُ عَلَىٰ ٱسْمِ ٱللَّهِ ٱلرَّضِيِّ</vt:lpstr>
      <vt:lpstr>وَوَجْهِهِ ٱلْمُضِيءِ</vt:lpstr>
      <vt:lpstr>وَجَنْبِهِ ٱلْقَوِيِّ</vt:lpstr>
      <vt:lpstr>وَصِرَاطِهِ ٱلسَّوِيِّ</vt:lpstr>
      <vt:lpstr>اَلسَّلاَمُ عَلَىٰ ٱلإِمَامِ ٱلتَّقِيِّ</vt:lpstr>
      <vt:lpstr>ٱلْمُخْلِصِ ٱلصَّفِيِّ</vt:lpstr>
      <vt:lpstr>اَلسَّلاَمُ عَلَىٰ ٱلْكَوكَبِ ٱلدُّرِّيِّ</vt:lpstr>
      <vt:lpstr>اَلسَّلاَمُ عَلَىٰ ٱلإِمَامِ ابِي ٱلْحَسَنِ عَلِيٍّ</vt:lpstr>
      <vt:lpstr>وَرَحْمَةُ ٱللَّهِ وَبَرَكَاتُهُ</vt:lpstr>
      <vt:lpstr>اَلسَّلاَمُ عَلَىٰ ائِمَّةِ ٱلْهُدَىٰ</vt:lpstr>
      <vt:lpstr>وَمَصَابِيحِ ٱلدُّجَىٰ</vt:lpstr>
      <vt:lpstr>وَاعْلامِ ٱلتُّقَىٰ</vt:lpstr>
      <vt:lpstr>وَمَنَارِ ٱلْهُدَىٰ</vt:lpstr>
      <vt:lpstr>وَذَوِي ٱلنُّهَىٰ</vt:lpstr>
      <vt:lpstr>وَكَهْفِ ٱلْوَرَىٰ</vt:lpstr>
      <vt:lpstr>وَٱلْعُرْوَةِ ٱلْوُثْقَىٰ</vt:lpstr>
      <vt:lpstr>وَٱلْحُجَّةِ عَلَىٰ اهْلِ ٱلدُّنْيَا</vt:lpstr>
      <vt:lpstr>وَرَحْمَةُ ٱللَّهِ وَبَرَكَاتُهُ</vt:lpstr>
      <vt:lpstr>اَلسَّلاَمُ عَلَىٰ نُورِ ٱلانْوَارِ</vt:lpstr>
      <vt:lpstr>وَحُجَّةِ ٱلْجَبَّارِ</vt:lpstr>
      <vt:lpstr>وَوَالِدِ ٱلائِمَّةِ ٱلاطْهَارِ</vt:lpstr>
      <vt:lpstr>وَقَسِيمِ ٱلْجَنَّةِ وَٱلنَّارِ</vt:lpstr>
      <vt:lpstr>ٱلْمُخْبِرِ عَنِ ٱلآثَارِ</vt:lpstr>
      <vt:lpstr>ٱلْمُدَمِّرِ عَلَىٰ ٱلْكُفَّارِ</vt:lpstr>
      <vt:lpstr>مُسْتَنْقِذِ ٱلشِّيعَةِ ٱلْمُخْلِصِينَ مِنْ عَظِيمِ ٱلاوْزَارِ</vt:lpstr>
      <vt:lpstr>اَلسَّلاَمُ عَلَىٰ ٱلْمَخْصُوصِ بِٱلطَّاهِرَةِ ٱلتَّقِيَّةِ ٱبْنَةِ ٱلْمُخْتَارِ</vt:lpstr>
      <vt:lpstr>ٱلْمَوْلُودِ فِي ٱلْبَيْتِ ذِي ٱلاسْتَارِ</vt:lpstr>
      <vt:lpstr>ٱلْمُزَوَّجِ فِي ٱلسَّمَاءِ بِٱلْبَرَّةِ ٱلطَّاهِرَةِ</vt:lpstr>
      <vt:lpstr>ٱلرَّضِيَّةِ ٱلْمَرْضِيَّةِ</vt:lpstr>
      <vt:lpstr>وَالِدَةِ ٱلائِمَّةِ ٱلاطْهَارِ</vt:lpstr>
      <vt:lpstr>وَرَحْمَةُ ٱللَّهِ وَبَرَكَاتُهُ</vt:lpstr>
      <vt:lpstr>اَلسَّلاَمُ عَلَىٰ ٱلنَّبَإِ ٱلْعَظِيمِ</vt:lpstr>
      <vt:lpstr>ٱلَّذِي هُمْ فِيهِ مُخْتَلِفُونَ</vt:lpstr>
      <vt:lpstr>وَعَلَيْهِ يُعْرَضُونَ</vt:lpstr>
      <vt:lpstr>وَعَنْهُ يُسْالُونَ</vt:lpstr>
      <vt:lpstr>اَلسَّلاَمُ عَلَىٰ نُورِ ٱللَّهِ ٱلانْوَرِ</vt:lpstr>
      <vt:lpstr>وَضِيَاءِهِ ٱلازْهَرِ</vt:lpstr>
      <vt:lpstr>وَرَحْمَةُ ٱللَّهِ وَبَرَكَاتُهُ</vt:lpstr>
      <vt:lpstr>اَلسَّلاَمُ عَلَيْكَ يَا وَلِيَّ ٱللَّهِ وَحُجَّتَهُ</vt:lpstr>
      <vt:lpstr>وَخَالِصَةَ ٱللَّهِ وَخَاصَّتَهُ</vt:lpstr>
      <vt:lpstr>اشْهَدُ انَّكَ يَا وَلِيَّ ٱللَّهِ وَحُجَّتَهُ</vt:lpstr>
      <vt:lpstr>لَقَدْ جَاهَدْتَ فِي سَبِيلِ ٱللَّهِ حَقَّ جِهَادِهِ</vt:lpstr>
      <vt:lpstr>وَٱتَّبَعْتَ مِنْهَاجَ رَسُولِ ٱللَّهِ صَلَّىٰ ٱللَّهُ عَلَيْهِ وَآلِهِ</vt:lpstr>
      <vt:lpstr>وَحَلَّلْتَ حَلاَلَ ٱللَّهِ</vt:lpstr>
      <vt:lpstr>وَحَرَّمْتَ حَرَامَ ٱللَّهِ</vt:lpstr>
      <vt:lpstr>وَشَرَعْتَ احْكَامَهُ</vt:lpstr>
      <vt:lpstr>وَاقَمْتَ ٱلصَّلاَةَ</vt:lpstr>
      <vt:lpstr>وَآتَيْتَ ٱلزَّكَاةَ</vt:lpstr>
      <vt:lpstr>وَامَرْتَ بِٱلْمَعْرُوفِ</vt:lpstr>
      <vt:lpstr>وَنَهَيْتَ عَنِ ٱلْمُنْكَرِ</vt:lpstr>
      <vt:lpstr>وَجَاهَدْتَ فِي سَبِيلِ ٱللَّهِ صَابِراً نَاصِحاً</vt:lpstr>
      <vt:lpstr>مُجْتَهِداً مُحْتَسِباً عِنْدَ ٱللَّهِ عَظِيمَ ٱلاجْرِ حَتَّىٰ اتَاكَ ٱلْيَقِينُ</vt:lpstr>
      <vt:lpstr>فَلَعَنَ ٱللَّهُ مَنْ دَفَعَكَ عَنْ حَقِّكَ</vt:lpstr>
      <vt:lpstr>وَازَالَكَ عَنْ مَقَامِكَ</vt:lpstr>
      <vt:lpstr>وَلَعَنَ ٱللَّهُ مَنْ بَلَغَهُ ذٰلِكَ فَرَضِيَ بِهِ</vt:lpstr>
      <vt:lpstr>اشْهِدُ ٱللَّهَ وَمَلائِكَتَهُ وَانْبِيَاءَهُ وَرُسُلَهُ</vt:lpstr>
      <vt:lpstr>انِّي وَلِيٌّ لِمَنْ وَالاَكَ</vt:lpstr>
      <vt:lpstr>وَعَدُوٌّ لِمَنْ عَادَاكَ</vt:lpstr>
      <vt:lpstr>اَلسَّلاَمُ عَلَيْكَ وَرَحْمَةُ ٱللَّهِ وَبَرَكَاتُهُ</vt:lpstr>
      <vt:lpstr>اشْهَدُ انَّكَ تَسْمَعُ كَلاَمِي</vt:lpstr>
      <vt:lpstr>وَتَشْهَدُ مَقَامِي</vt:lpstr>
      <vt:lpstr>وَاشْهَدُ لَكَ يَا وَلِيَّ ٱللَّهِ بِٱلْبَلاَغِ وَٱلادَاءِ</vt:lpstr>
      <vt:lpstr>يَا مَوْلاَيَ يَا حُجَّةَ ٱللَّهِ</vt:lpstr>
      <vt:lpstr>يَا امِينَ ٱللَّهِ يَا وَلِيَّ ٱللَّهِ</vt:lpstr>
      <vt:lpstr>إِنَّ بَيْنِي وَبَيْنَ ٱللَّهِ عَزَّ وَجَلَّ ذُنُوباً</vt:lpstr>
      <vt:lpstr>قَدْ اثْقَلَتْ ظَهْرِي</vt:lpstr>
      <vt:lpstr>وَمَنَعَتْنِي مِنَ ٱلرُّقَادِ</vt:lpstr>
      <vt:lpstr>وَذِكْرُهَا يُقَلْقِلُ احْشَائِي</vt:lpstr>
      <vt:lpstr>وَقَدْ هَرَبْتُ إِلَىٰ ٱللَّهِ عَزَّ وَجَلَّ وَإِلَيْكَ</vt:lpstr>
      <vt:lpstr>فَبِحَقِّ مَنِ ٱئْتَمَنَكَ عَلَىٰ سِرِّهِ</vt:lpstr>
      <vt:lpstr>وَٱسْتَرْعَاكَ امْرَ خَلْقِهِ</vt:lpstr>
      <vt:lpstr>وَقَرَنَ طَاعَتَكَ بِطَاعَتِهِ</vt:lpstr>
      <vt:lpstr>وَمُوَالاَتَكَ بِمُوَالاَتِهِ</vt:lpstr>
      <vt:lpstr>كُنْ لِي إِلَىٰ ٱللَّهِ شَفِيعاً</vt:lpstr>
      <vt:lpstr>وَمِنَ ٱلنَّارِ مُجِيراً</vt:lpstr>
      <vt:lpstr>وَعَلَىٰ ٱلدَّهْرِ ظَهِيراً</vt:lpstr>
      <vt:lpstr>يَا وَلِيَّ ٱللَّهِ</vt:lpstr>
      <vt:lpstr>يَا حُجَّةَ ٱللَّهِ</vt:lpstr>
      <vt:lpstr>يَا بَابَ حِطَّةِ ٱللَّهِ</vt:lpstr>
      <vt:lpstr>وَلِيُّكَ وَزَائِرُكَ</vt:lpstr>
      <vt:lpstr>وَٱللاَّئِذُ بِقَبْرِكَ</vt:lpstr>
      <vt:lpstr>وَٱلنَّازِلُ بِفِنَائِكَ</vt:lpstr>
      <vt:lpstr>وَٱلْمُنِيخُ رَحْلَهُ فِي جِوَارِكَ</vt:lpstr>
      <vt:lpstr>يَسْالُكَ انْ تَشْفَعَ لَهُ إِلَىٰ ٱللَّهِ فِي قَضَاءِ حَاجَتِهِ</vt:lpstr>
      <vt:lpstr>وَنُجْحِ طَلِبَتِهِ فِي ٱلدُّنْيَا وَٱلآخِرَةِ</vt:lpstr>
      <vt:lpstr>فَإِنَّ لَكَ عِنْدَ ٱللَّهِ ٱلْجَاهَ ٱلْعَظِيمَ</vt:lpstr>
      <vt:lpstr>وَٱلشَّفَاعَةَ ٱلْمَقْبُولَةَ</vt:lpstr>
      <vt:lpstr>فَٱجْعَلْنِي يَا مَوْلاَيَ مِنْ هَمِّكَ</vt:lpstr>
      <vt:lpstr>وَادْخِلْنِي فِي حِزْبِكَ</vt:lpstr>
      <vt:lpstr>وَٱلسَّلامُ عَلَيْكَ وَعَلَىٰ ضَجِيعَيْكَ آدَمَ وَنُوحٍ</vt:lpstr>
      <vt:lpstr>وَٱلسَّلامُ عَلَيْكَ وَعَلَىٰ وَلَدَيْكَ ٱلْحَسَنِ وَٱلْحُسَيْنِ</vt:lpstr>
      <vt:lpstr>وَعَلَىٰ ٱلائِمَّةِ ٱلطَّاهِرِينَ مِنْ ذُرِّيَّتِكَ</vt:lpstr>
      <vt:lpstr>وَرَحْمَةُ ٱللَّهِ وَبَرَكَاتُهُ</vt:lpstr>
      <vt:lpstr>اَللَّهُمَّ صَلِّ عَلَى مُحَمَّدٍ وَ آلِ مُحَمَّد</vt:lpstr>
      <vt:lpstr>PowerPoint Presentation</vt:lpstr>
      <vt:lpstr>Please recite   Sūrat al-Fātiḥah for ALL MARHUMEEN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Rehan Ali Lotlikar</dc:creator>
  <cp:lastModifiedBy>Rehan Ali Lotlikar</cp:lastModifiedBy>
  <cp:revision>59</cp:revision>
  <cp:lastPrinted>1601-01-01T00:00:00Z</cp:lastPrinted>
  <dcterms:created xsi:type="dcterms:W3CDTF">1601-01-01T00:00:00Z</dcterms:created>
  <dcterms:modified xsi:type="dcterms:W3CDTF">2021-10-14T05:20:48Z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